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74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325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37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118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10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08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318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181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8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69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0D027-7AF3-4D74-845C-AD3936A0AB16}" type="datetimeFigureOut">
              <a:rPr lang="en-GB" smtClean="0"/>
              <a:t>13/11/2021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1E64D-A6EC-43D0-9705-80A402B33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88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FFDC1E-6F37-4527-8803-05E6013161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52" t="4482" r="18813" b="1928"/>
          <a:stretch/>
        </p:blipFill>
        <p:spPr>
          <a:xfrm>
            <a:off x="4252394" y="957623"/>
            <a:ext cx="1464469" cy="1386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6CA306-45A0-485B-86D6-EEDB0F8E85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3" t="1593" r="18973" b="2426"/>
          <a:stretch/>
        </p:blipFill>
        <p:spPr bwMode="auto">
          <a:xfrm>
            <a:off x="0" y="935132"/>
            <a:ext cx="1464469" cy="1421607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A6C2D6-453A-4272-818A-10F4567FBA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3" t="3872" r="18755" b="3709"/>
          <a:stretch/>
        </p:blipFill>
        <p:spPr bwMode="auto">
          <a:xfrm>
            <a:off x="1413980" y="951553"/>
            <a:ext cx="1443038" cy="136445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629B6C-59DD-4C27-9521-F19A6D996C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38" t="1880" r="19915" b="2600"/>
          <a:stretch/>
        </p:blipFill>
        <p:spPr>
          <a:xfrm>
            <a:off x="2813317" y="948955"/>
            <a:ext cx="1413345" cy="1415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EAB834-89B7-4202-AD54-2B0AE71F33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928" t="4040" r="20724" b="3858"/>
          <a:stretch/>
        </p:blipFill>
        <p:spPr>
          <a:xfrm>
            <a:off x="5662756" y="937648"/>
            <a:ext cx="1413346" cy="1364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8EEFC1-A5A5-48A9-AB11-D839873EC88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929" t="5068" r="21357" b="4598"/>
          <a:stretch/>
        </p:blipFill>
        <p:spPr>
          <a:xfrm>
            <a:off x="7140791" y="924279"/>
            <a:ext cx="1331153" cy="13465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CEB48C-E751-4731-89A2-CA0B8A0B25C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567" t="4185" r="21632" b="4639"/>
          <a:stretch/>
        </p:blipFill>
        <p:spPr>
          <a:xfrm>
            <a:off x="90104" y="2424516"/>
            <a:ext cx="1323474" cy="13465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90513D-282F-40B8-B4CB-CE5E1BD12C1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012" t="2630" r="20640" b="3780"/>
          <a:stretch/>
        </p:blipFill>
        <p:spPr>
          <a:xfrm>
            <a:off x="1359006" y="2404541"/>
            <a:ext cx="1413347" cy="13864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53CEA8-406C-4447-8300-6526EAD2549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174" t="2691" r="20625" b="3810"/>
          <a:stretch/>
        </p:blipFill>
        <p:spPr>
          <a:xfrm>
            <a:off x="2839824" y="2390735"/>
            <a:ext cx="1327823" cy="13294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052E1A-103A-44B1-A5C4-F47DD92171C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1958" t="2644" r="22044" b="6022"/>
          <a:stretch/>
        </p:blipFill>
        <p:spPr>
          <a:xfrm>
            <a:off x="4205866" y="2395190"/>
            <a:ext cx="1350157" cy="13245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AECBBE-B9D5-4902-860E-D33181DE8F5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2867" t="2127" r="20676" b="3072"/>
          <a:stretch/>
        </p:blipFill>
        <p:spPr>
          <a:xfrm>
            <a:off x="7101046" y="2388337"/>
            <a:ext cx="1350226" cy="13644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67DBE9-6304-444F-A20C-5033287A786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2671" t="3054" r="21556" b="1562"/>
          <a:stretch/>
        </p:blipFill>
        <p:spPr>
          <a:xfrm>
            <a:off x="1451612" y="3898617"/>
            <a:ext cx="1332402" cy="1374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843E6F-6D38-4458-B926-813A6D5E644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2435" t="2410" r="20582" b="3296"/>
          <a:stretch/>
        </p:blipFill>
        <p:spPr>
          <a:xfrm>
            <a:off x="2896160" y="3912664"/>
            <a:ext cx="1356234" cy="1346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3FD41B-BF67-480E-B8EF-A6635955445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834" t="1914" r="22229" b="3011"/>
          <a:stretch/>
        </p:blipFill>
        <p:spPr>
          <a:xfrm>
            <a:off x="4330187" y="3912664"/>
            <a:ext cx="1285804" cy="13631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FA5269-DD7E-4E10-B2A0-9116B3E071B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3822" t="4282" r="21290" b="1402"/>
          <a:stretch/>
        </p:blipFill>
        <p:spPr>
          <a:xfrm>
            <a:off x="5743699" y="3912664"/>
            <a:ext cx="1332403" cy="13785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45AEE1B-63BC-41F6-8CEF-DDAF109FFC9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3" t="3396" r="21882" b="2504"/>
          <a:stretch/>
        </p:blipFill>
        <p:spPr bwMode="auto">
          <a:xfrm>
            <a:off x="5712670" y="2388461"/>
            <a:ext cx="1313517" cy="1382603"/>
          </a:xfrm>
          <a:prstGeom prst="rect">
            <a:avLst/>
          </a:prstGeom>
          <a:noFill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3AD585-2BEE-462F-BAAF-C448C7A56D2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8" t="2768" r="21680" b="4069"/>
          <a:stretch/>
        </p:blipFill>
        <p:spPr bwMode="auto">
          <a:xfrm>
            <a:off x="122216" y="3912664"/>
            <a:ext cx="1342253" cy="1400160"/>
          </a:xfrm>
          <a:prstGeom prst="rect">
            <a:avLst/>
          </a:prstGeom>
          <a:noFill/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FE8213-96CF-482A-971C-1E2804012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89071"/>
              </p:ext>
            </p:extLst>
          </p:nvPr>
        </p:nvGraphicFramePr>
        <p:xfrm>
          <a:off x="7184093" y="3987968"/>
          <a:ext cx="1332402" cy="11495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2716">
                  <a:extLst>
                    <a:ext uri="{9D8B030D-6E8A-4147-A177-3AD203B41FA5}">
                      <a16:colId xmlns:a16="http://schemas.microsoft.com/office/drawing/2014/main" val="1476513564"/>
                    </a:ext>
                  </a:extLst>
                </a:gridCol>
                <a:gridCol w="519686">
                  <a:extLst>
                    <a:ext uri="{9D8B030D-6E8A-4147-A177-3AD203B41FA5}">
                      <a16:colId xmlns:a16="http://schemas.microsoft.com/office/drawing/2014/main" val="2428017697"/>
                    </a:ext>
                  </a:extLst>
                </a:gridCol>
              </a:tblGrid>
              <a:tr h="12030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Key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841683"/>
                  </a:ext>
                </a:extLst>
              </a:tr>
              <a:tr h="3586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Receptor affinity on web diagram</a:t>
                      </a:r>
                      <a:endParaRPr lang="en-GB" sz="7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 value (nM)</a:t>
                      </a:r>
                      <a:endParaRPr lang="en-GB" sz="7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223188"/>
                  </a:ext>
                </a:extLst>
              </a:tr>
              <a:tr h="113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0= Very low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&gt;1000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024837"/>
                  </a:ext>
                </a:extLst>
              </a:tr>
              <a:tr h="113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1= Low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100-1000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233587"/>
                  </a:ext>
                </a:extLst>
              </a:tr>
              <a:tr h="162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2= Moderate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10-100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96447"/>
                  </a:ext>
                </a:extLst>
              </a:tr>
              <a:tr h="1189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3= High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1-10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644033"/>
                  </a:ext>
                </a:extLst>
              </a:tr>
              <a:tr h="162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4= Very high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</a:t>
                      </a:r>
                      <a:endParaRPr lang="en-GB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715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243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35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Lobo</dc:creator>
  <cp:lastModifiedBy>Maria Lobo</cp:lastModifiedBy>
  <cp:revision>13</cp:revision>
  <dcterms:created xsi:type="dcterms:W3CDTF">2021-06-05T21:49:06Z</dcterms:created>
  <dcterms:modified xsi:type="dcterms:W3CDTF">2021-11-13T20:33:54Z</dcterms:modified>
</cp:coreProperties>
</file>