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85" r:id="rId4"/>
  </p:sldMasterIdLst>
  <p:notesMasterIdLst>
    <p:notesMasterId r:id="rId20"/>
  </p:notesMasterIdLst>
  <p:sldIdLst>
    <p:sldId id="325" r:id="rId5"/>
    <p:sldId id="331" r:id="rId6"/>
    <p:sldId id="333" r:id="rId7"/>
    <p:sldId id="334" r:id="rId8"/>
    <p:sldId id="335" r:id="rId9"/>
    <p:sldId id="336" r:id="rId10"/>
    <p:sldId id="337" r:id="rId11"/>
    <p:sldId id="338" r:id="rId12"/>
    <p:sldId id="339" r:id="rId13"/>
    <p:sldId id="340" r:id="rId14"/>
    <p:sldId id="341" r:id="rId15"/>
    <p:sldId id="342" r:id="rId16"/>
    <p:sldId id="343" r:id="rId17"/>
    <p:sldId id="323" r:id="rId18"/>
    <p:sldId id="296" r:id="rId19"/>
  </p:sldIdLst>
  <p:sldSz cx="12244388"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54">
          <p15:clr>
            <a:srgbClr val="A4A3A4"/>
          </p15:clr>
        </p15:guide>
        <p15:guide id="2" orient="horz" pos="569">
          <p15:clr>
            <a:srgbClr val="A4A3A4"/>
          </p15:clr>
        </p15:guide>
        <p15:guide id="3" orient="horz" pos="683">
          <p15:clr>
            <a:srgbClr val="A4A3A4"/>
          </p15:clr>
        </p15:guide>
        <p15:guide id="4" orient="horz" pos="4088">
          <p15:clr>
            <a:srgbClr val="A4A3A4"/>
          </p15:clr>
        </p15:guide>
        <p15:guide id="5" orient="horz" pos="110">
          <p15:clr>
            <a:srgbClr val="A4A3A4"/>
          </p15:clr>
        </p15:guide>
        <p15:guide id="6" pos="7410">
          <p15:clr>
            <a:srgbClr val="A4A3A4"/>
          </p15:clr>
        </p15:guide>
        <p15:guide id="7" pos="296">
          <p15:clr>
            <a:srgbClr val="A4A3A4"/>
          </p15:clr>
        </p15:guide>
        <p15:guide id="8" pos="3766" userDrawn="1">
          <p15:clr>
            <a:srgbClr val="A4A3A4"/>
          </p15:clr>
        </p15:guide>
        <p15:guide id="9" pos="3925" userDrawn="1">
          <p15:clr>
            <a:srgbClr val="A4A3A4"/>
          </p15:clr>
        </p15:guide>
        <p15:guide id="10" orient="horz" pos="374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3C4C6"/>
    <a:srgbClr val="E6EBED"/>
    <a:srgbClr val="00B9E1"/>
    <a:srgbClr val="8D9EBC"/>
    <a:srgbClr val="F5B90F"/>
    <a:srgbClr val="5A6469"/>
    <a:srgbClr val="CDD7DC"/>
    <a:srgbClr val="CDC3B9"/>
    <a:srgbClr val="5F5550"/>
    <a:srgbClr val="C8329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ECB8CC-FFD1-F2DC-44F9-E9C59EFB85AD}" v="123" dt="2022-09-14T17:17:51.356"/>
    <p1510:client id="{E501E2D4-4411-45CC-933F-AEF419041F86}" v="478" dt="2022-09-13T21:01:35.50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36" autoAdjust="0"/>
    <p:restoredTop sz="96517" autoAdjust="0"/>
  </p:normalViewPr>
  <p:slideViewPr>
    <p:cSldViewPr snapToGrid="0">
      <p:cViewPr varScale="1">
        <p:scale>
          <a:sx n="111" d="100"/>
          <a:sy n="111" d="100"/>
        </p:scale>
        <p:origin x="246" y="114"/>
      </p:cViewPr>
      <p:guideLst>
        <p:guide orient="horz" pos="3154"/>
        <p:guide orient="horz" pos="569"/>
        <p:guide orient="horz" pos="683"/>
        <p:guide orient="horz" pos="4088"/>
        <p:guide orient="horz" pos="110"/>
        <p:guide pos="7410"/>
        <p:guide pos="296"/>
        <p:guide pos="3766"/>
        <p:guide pos="3925"/>
        <p:guide orient="horz" pos="3748"/>
      </p:guideLst>
    </p:cSldViewPr>
  </p:slideViewPr>
  <p:outlineViewPr>
    <p:cViewPr>
      <p:scale>
        <a:sx n="33" d="100"/>
        <a:sy n="33" d="100"/>
      </p:scale>
      <p:origin x="0" y="-6192"/>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5" d="100"/>
          <a:sy n="85" d="100"/>
        </p:scale>
        <p:origin x="3546"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orge Burnett" userId="S::george.burnett_ntsglobal.uk#ext#@emc.kcl.ac.uk::7eaa31d2-7db8-47b7-b315-93989c98349a" providerId="AD" clId="Web-{91ECB8CC-FFD1-F2DC-44F9-E9C59EFB85AD}"/>
    <pc:docChg chg="modSld">
      <pc:chgData name="George Burnett" userId="S::george.burnett_ntsglobal.uk#ext#@emc.kcl.ac.uk::7eaa31d2-7db8-47b7-b315-93989c98349a" providerId="AD" clId="Web-{91ECB8CC-FFD1-F2DC-44F9-E9C59EFB85AD}" dt="2022-09-14T17:17:51.356" v="69" actId="14100"/>
      <pc:docMkLst>
        <pc:docMk/>
      </pc:docMkLst>
      <pc:sldChg chg="addSp delSp modSp">
        <pc:chgData name="George Burnett" userId="S::george.burnett_ntsglobal.uk#ext#@emc.kcl.ac.uk::7eaa31d2-7db8-47b7-b315-93989c98349a" providerId="AD" clId="Web-{91ECB8CC-FFD1-F2DC-44F9-E9C59EFB85AD}" dt="2022-09-14T17:17:51.356" v="69" actId="14100"/>
        <pc:sldMkLst>
          <pc:docMk/>
          <pc:sldMk cId="2786323828" sldId="341"/>
        </pc:sldMkLst>
        <pc:spChg chg="del">
          <ac:chgData name="George Burnett" userId="S::george.burnett_ntsglobal.uk#ext#@emc.kcl.ac.uk::7eaa31d2-7db8-47b7-b315-93989c98349a" providerId="AD" clId="Web-{91ECB8CC-FFD1-F2DC-44F9-E9C59EFB85AD}" dt="2022-09-14T17:15:33.960" v="52"/>
          <ac:spMkLst>
            <pc:docMk/>
            <pc:sldMk cId="2786323828" sldId="341"/>
            <ac:spMk id="4" creationId="{A749076E-202E-51C4-6957-A9EC55A76D4B}"/>
          </ac:spMkLst>
        </pc:spChg>
        <pc:spChg chg="add del mod">
          <ac:chgData name="George Burnett" userId="S::george.burnett_ntsglobal.uk#ext#@emc.kcl.ac.uk::7eaa31d2-7db8-47b7-b315-93989c98349a" providerId="AD" clId="Web-{91ECB8CC-FFD1-F2DC-44F9-E9C59EFB85AD}" dt="2022-09-14T17:16:39.041" v="56"/>
          <ac:spMkLst>
            <pc:docMk/>
            <pc:sldMk cId="2786323828" sldId="341"/>
            <ac:spMk id="7" creationId="{6DBCEAFB-A6AB-EB1C-D146-D708E3BFABAC}"/>
          </ac:spMkLst>
        </pc:spChg>
        <pc:spChg chg="add del mod">
          <ac:chgData name="George Burnett" userId="S::george.burnett_ntsglobal.uk#ext#@emc.kcl.ac.uk::7eaa31d2-7db8-47b7-b315-93989c98349a" providerId="AD" clId="Web-{91ECB8CC-FFD1-F2DC-44F9-E9C59EFB85AD}" dt="2022-09-14T17:17:23.949" v="62"/>
          <ac:spMkLst>
            <pc:docMk/>
            <pc:sldMk cId="2786323828" sldId="341"/>
            <ac:spMk id="11" creationId="{7FD54621-28B0-1318-6F8A-9BE0A05A3B2A}"/>
          </ac:spMkLst>
        </pc:spChg>
        <pc:picChg chg="add del mod ord">
          <ac:chgData name="George Burnett" userId="S::george.burnett_ntsglobal.uk#ext#@emc.kcl.ac.uk::7eaa31d2-7db8-47b7-b315-93989c98349a" providerId="AD" clId="Web-{91ECB8CC-FFD1-F2DC-44F9-E9C59EFB85AD}" dt="2022-09-14T17:16:37.994" v="55"/>
          <ac:picMkLst>
            <pc:docMk/>
            <pc:sldMk cId="2786323828" sldId="341"/>
            <ac:picMk id="3" creationId="{992F7360-9DC6-5F1F-FFFC-BB5F8353A659}"/>
          </ac:picMkLst>
        </pc:picChg>
        <pc:picChg chg="add del mod ord">
          <ac:chgData name="George Burnett" userId="S::george.burnett_ntsglobal.uk#ext#@emc.kcl.ac.uk::7eaa31d2-7db8-47b7-b315-93989c98349a" providerId="AD" clId="Web-{91ECB8CC-FFD1-F2DC-44F9-E9C59EFB85AD}" dt="2022-09-14T17:17:22.855" v="61"/>
          <ac:picMkLst>
            <pc:docMk/>
            <pc:sldMk cId="2786323828" sldId="341"/>
            <ac:picMk id="9" creationId="{A6F84477-5093-7497-22A0-D5715CCF6A85}"/>
          </ac:picMkLst>
        </pc:picChg>
        <pc:picChg chg="add mod ord">
          <ac:chgData name="George Burnett" userId="S::george.burnett_ntsglobal.uk#ext#@emc.kcl.ac.uk::7eaa31d2-7db8-47b7-b315-93989c98349a" providerId="AD" clId="Web-{91ECB8CC-FFD1-F2DC-44F9-E9C59EFB85AD}" dt="2022-09-14T17:17:51.356" v="69" actId="14100"/>
          <ac:picMkLst>
            <pc:docMk/>
            <pc:sldMk cId="2786323828" sldId="341"/>
            <ac:picMk id="12" creationId="{E16A499B-674A-DEC7-78F6-7E2CEF005D81}"/>
          </ac:picMkLst>
        </pc:picChg>
      </pc:sldChg>
      <pc:sldChg chg="addSp delSp modSp">
        <pc:chgData name="George Burnett" userId="S::george.burnett_ntsglobal.uk#ext#@emc.kcl.ac.uk::7eaa31d2-7db8-47b7-b315-93989c98349a" providerId="AD" clId="Web-{91ECB8CC-FFD1-F2DC-44F9-E9C59EFB85AD}" dt="2022-09-14T17:10:08.928" v="51" actId="1076"/>
        <pc:sldMkLst>
          <pc:docMk/>
          <pc:sldMk cId="652238501" sldId="343"/>
        </pc:sldMkLst>
        <pc:spChg chg="del">
          <ac:chgData name="George Burnett" userId="S::george.burnett_ntsglobal.uk#ext#@emc.kcl.ac.uk::7eaa31d2-7db8-47b7-b315-93989c98349a" providerId="AD" clId="Web-{91ECB8CC-FFD1-F2DC-44F9-E9C59EFB85AD}" dt="2022-09-14T17:08:57.206" v="0"/>
          <ac:spMkLst>
            <pc:docMk/>
            <pc:sldMk cId="652238501" sldId="343"/>
            <ac:spMk id="6" creationId="{E9BC937C-16A4-758F-E903-469B3EB4B0BC}"/>
          </ac:spMkLst>
        </pc:spChg>
        <pc:spChg chg="add mod">
          <ac:chgData name="George Burnett" userId="S::george.burnett_ntsglobal.uk#ext#@emc.kcl.ac.uk::7eaa31d2-7db8-47b7-b315-93989c98349a" providerId="AD" clId="Web-{91ECB8CC-FFD1-F2DC-44F9-E9C59EFB85AD}" dt="2022-09-14T17:10:08.928" v="51" actId="1076"/>
          <ac:spMkLst>
            <pc:docMk/>
            <pc:sldMk cId="652238501" sldId="343"/>
            <ac:spMk id="8" creationId="{ADEF6E60-AF85-BD1F-2E74-D926884C9A97}"/>
          </ac:spMkLst>
        </pc:spChg>
        <pc:picChg chg="add mod ord">
          <ac:chgData name="George Burnett" userId="S::george.burnett_ntsglobal.uk#ext#@emc.kcl.ac.uk::7eaa31d2-7db8-47b7-b315-93989c98349a" providerId="AD" clId="Web-{91ECB8CC-FFD1-F2DC-44F9-E9C59EFB85AD}" dt="2022-09-14T17:08:57.206" v="0"/>
          <ac:picMkLst>
            <pc:docMk/>
            <pc:sldMk cId="652238501" sldId="343"/>
            <ac:picMk id="4" creationId="{854C98ED-4F5B-554D-36E6-EBD77A6EF674}"/>
          </ac:picMkLst>
        </pc:picChg>
      </pc:sldChg>
    </pc:docChg>
  </pc:docChgLst>
  <pc:docChgLst>
    <pc:chgData name="George Burnett" userId="S::george.burnett_ntsglobal.uk#ext#@emc.kcl.ac.uk::7eaa31d2-7db8-47b7-b315-93989c98349a" providerId="AD" clId="Web-{54487352-4A93-D740-1BB4-19BB810196D8}"/>
    <pc:docChg chg="addSld modSld sldOrd">
      <pc:chgData name="George Burnett" userId="S::george.burnett_ntsglobal.uk#ext#@emc.kcl.ac.uk::7eaa31d2-7db8-47b7-b315-93989c98349a" providerId="AD" clId="Web-{54487352-4A93-D740-1BB4-19BB810196D8}" dt="2022-09-10T21:41:56.980" v="264"/>
      <pc:docMkLst>
        <pc:docMk/>
      </pc:docMkLst>
      <pc:sldChg chg="ord">
        <pc:chgData name="George Burnett" userId="S::george.burnett_ntsglobal.uk#ext#@emc.kcl.ac.uk::7eaa31d2-7db8-47b7-b315-93989c98349a" providerId="AD" clId="Web-{54487352-4A93-D740-1BB4-19BB810196D8}" dt="2022-09-10T21:03:22.547" v="1"/>
        <pc:sldMkLst>
          <pc:docMk/>
          <pc:sldMk cId="1350638083" sldId="334"/>
        </pc:sldMkLst>
      </pc:sldChg>
      <pc:sldChg chg="addSp delSp modSp">
        <pc:chgData name="George Burnett" userId="S::george.burnett_ntsglobal.uk#ext#@emc.kcl.ac.uk::7eaa31d2-7db8-47b7-b315-93989c98349a" providerId="AD" clId="Web-{54487352-4A93-D740-1BB4-19BB810196D8}" dt="2022-09-10T21:18:36.321" v="7"/>
        <pc:sldMkLst>
          <pc:docMk/>
          <pc:sldMk cId="50488029" sldId="335"/>
        </pc:sldMkLst>
        <pc:spChg chg="add del">
          <ac:chgData name="George Burnett" userId="S::george.burnett_ntsglobal.uk#ext#@emc.kcl.ac.uk::7eaa31d2-7db8-47b7-b315-93989c98349a" providerId="AD" clId="Web-{54487352-4A93-D740-1BB4-19BB810196D8}" dt="2022-09-10T21:18:36.321" v="7"/>
          <ac:spMkLst>
            <pc:docMk/>
            <pc:sldMk cId="50488029" sldId="335"/>
            <ac:spMk id="4" creationId="{77402FC5-BA07-6190-1DE8-9AE87E513F78}"/>
          </ac:spMkLst>
        </pc:spChg>
        <pc:picChg chg="add del mod ord">
          <ac:chgData name="George Burnett" userId="S::george.burnett_ntsglobal.uk#ext#@emc.kcl.ac.uk::7eaa31d2-7db8-47b7-b315-93989c98349a" providerId="AD" clId="Web-{54487352-4A93-D740-1BB4-19BB810196D8}" dt="2022-09-10T21:18:36.321" v="7"/>
          <ac:picMkLst>
            <pc:docMk/>
            <pc:sldMk cId="50488029" sldId="335"/>
            <ac:picMk id="6" creationId="{8992F52D-190C-33D7-69C9-165046C73356}"/>
          </ac:picMkLst>
        </pc:picChg>
      </pc:sldChg>
      <pc:sldChg chg="addSp delSp modSp new">
        <pc:chgData name="George Burnett" userId="S::george.burnett_ntsglobal.uk#ext#@emc.kcl.ac.uk::7eaa31d2-7db8-47b7-b315-93989c98349a" providerId="AD" clId="Web-{54487352-4A93-D740-1BB4-19BB810196D8}" dt="2022-09-10T21:41:48.121" v="263" actId="14100"/>
        <pc:sldMkLst>
          <pc:docMk/>
          <pc:sldMk cId="3324259829" sldId="336"/>
        </pc:sldMkLst>
        <pc:spChg chg="mod">
          <ac:chgData name="George Burnett" userId="S::george.burnett_ntsglobal.uk#ext#@emc.kcl.ac.uk::7eaa31d2-7db8-47b7-b315-93989c98349a" providerId="AD" clId="Web-{54487352-4A93-D740-1BB4-19BB810196D8}" dt="2022-09-10T21:23:14.136" v="13" actId="20577"/>
          <ac:spMkLst>
            <pc:docMk/>
            <pc:sldMk cId="3324259829" sldId="336"/>
            <ac:spMk id="2" creationId="{6AAE3E63-B4AE-EA0B-943E-487B93CB9206}"/>
          </ac:spMkLst>
        </pc:spChg>
        <pc:spChg chg="add del">
          <ac:chgData name="George Burnett" userId="S::george.burnett_ntsglobal.uk#ext#@emc.kcl.ac.uk::7eaa31d2-7db8-47b7-b315-93989c98349a" providerId="AD" clId="Web-{54487352-4A93-D740-1BB4-19BB810196D8}" dt="2022-09-10T21:23:55.137" v="16"/>
          <ac:spMkLst>
            <pc:docMk/>
            <pc:sldMk cId="3324259829" sldId="336"/>
            <ac:spMk id="3" creationId="{46D5AE5D-25B6-248F-1572-A60E78704191}"/>
          </ac:spMkLst>
        </pc:spChg>
        <pc:spChg chg="add del mod">
          <ac:chgData name="George Burnett" userId="S::george.burnett_ntsglobal.uk#ext#@emc.kcl.ac.uk::7eaa31d2-7db8-47b7-b315-93989c98349a" providerId="AD" clId="Web-{54487352-4A93-D740-1BB4-19BB810196D8}" dt="2022-09-10T21:25:59.424" v="26"/>
          <ac:spMkLst>
            <pc:docMk/>
            <pc:sldMk cId="3324259829" sldId="336"/>
            <ac:spMk id="78" creationId="{DBD49330-C60A-7BB2-53C6-F3EC7C7214DF}"/>
          </ac:spMkLst>
        </pc:spChg>
        <pc:graphicFrameChg chg="add del mod ord modGraphic">
          <ac:chgData name="George Burnett" userId="S::george.burnett_ntsglobal.uk#ext#@emc.kcl.ac.uk::7eaa31d2-7db8-47b7-b315-93989c98349a" providerId="AD" clId="Web-{54487352-4A93-D740-1BB4-19BB810196D8}" dt="2022-09-10T21:23:26.324" v="15"/>
          <ac:graphicFrameMkLst>
            <pc:docMk/>
            <pc:sldMk cId="3324259829" sldId="336"/>
            <ac:graphicFrameMk id="6" creationId="{6F9CBC58-4850-55FD-455C-1B1690E44604}"/>
          </ac:graphicFrameMkLst>
        </pc:graphicFrameChg>
        <pc:graphicFrameChg chg="add del mod ord modGraphic">
          <ac:chgData name="George Burnett" userId="S::george.burnett_ntsglobal.uk#ext#@emc.kcl.ac.uk::7eaa31d2-7db8-47b7-b315-93989c98349a" providerId="AD" clId="Web-{54487352-4A93-D740-1BB4-19BB810196D8}" dt="2022-09-10T21:41:48.121" v="263" actId="14100"/>
          <ac:graphicFrameMkLst>
            <pc:docMk/>
            <pc:sldMk cId="3324259829" sldId="336"/>
            <ac:graphicFrameMk id="13" creationId="{0EBF642B-5C0F-D083-3AD6-04DABF230466}"/>
          </ac:graphicFrameMkLst>
        </pc:graphicFrameChg>
      </pc:sldChg>
      <pc:sldChg chg="new">
        <pc:chgData name="George Burnett" userId="S::george.burnett_ntsglobal.uk#ext#@emc.kcl.ac.uk::7eaa31d2-7db8-47b7-b315-93989c98349a" providerId="AD" clId="Web-{54487352-4A93-D740-1BB4-19BB810196D8}" dt="2022-09-10T21:41:56.980" v="264"/>
        <pc:sldMkLst>
          <pc:docMk/>
          <pc:sldMk cId="2720369096" sldId="337"/>
        </pc:sldMkLst>
      </pc:sldChg>
    </pc:docChg>
  </pc:docChgLst>
  <pc:docChgLst>
    <pc:chgData name="Peel, Ross" userId="cff5efb2-1fbc-4e89-a15d-4608006f2964" providerId="ADAL" clId="{E501E2D4-4411-45CC-933F-AEF419041F86}"/>
    <pc:docChg chg="undo redo custSel addSld delSld modSld">
      <pc:chgData name="Peel, Ross" userId="cff5efb2-1fbc-4e89-a15d-4608006f2964" providerId="ADAL" clId="{E501E2D4-4411-45CC-933F-AEF419041F86}" dt="2022-09-15T12:50:43.192" v="10336" actId="20577"/>
      <pc:docMkLst>
        <pc:docMk/>
      </pc:docMkLst>
      <pc:sldChg chg="del">
        <pc:chgData name="Peel, Ross" userId="cff5efb2-1fbc-4e89-a15d-4608006f2964" providerId="ADAL" clId="{E501E2D4-4411-45CC-933F-AEF419041F86}" dt="2022-09-09T16:33:37.101" v="32" actId="47"/>
        <pc:sldMkLst>
          <pc:docMk/>
          <pc:sldMk cId="272633809" sldId="291"/>
        </pc:sldMkLst>
      </pc:sldChg>
      <pc:sldChg chg="addSp modSp mod modNotes">
        <pc:chgData name="Peel, Ross" userId="cff5efb2-1fbc-4e89-a15d-4608006f2964" providerId="ADAL" clId="{E501E2D4-4411-45CC-933F-AEF419041F86}" dt="2022-09-13T21:02:16.807" v="10286" actId="1076"/>
        <pc:sldMkLst>
          <pc:docMk/>
          <pc:sldMk cId="588340086" sldId="296"/>
        </pc:sldMkLst>
        <pc:spChg chg="mod">
          <ac:chgData name="Peel, Ross" userId="cff5efb2-1fbc-4e89-a15d-4608006f2964" providerId="ADAL" clId="{E501E2D4-4411-45CC-933F-AEF419041F86}" dt="2022-09-13T20:20:30.562" v="7490" actId="115"/>
          <ac:spMkLst>
            <pc:docMk/>
            <pc:sldMk cId="588340086" sldId="296"/>
            <ac:spMk id="2" creationId="{00000000-0000-0000-0000-000000000000}"/>
          </ac:spMkLst>
        </pc:spChg>
        <pc:spChg chg="mod">
          <ac:chgData name="Peel, Ross" userId="cff5efb2-1fbc-4e89-a15d-4608006f2964" providerId="ADAL" clId="{E501E2D4-4411-45CC-933F-AEF419041F86}" dt="2022-09-13T20:21:04.585" v="7504" actId="20577"/>
          <ac:spMkLst>
            <pc:docMk/>
            <pc:sldMk cId="588340086" sldId="296"/>
            <ac:spMk id="3" creationId="{00000000-0000-0000-0000-000000000000}"/>
          </ac:spMkLst>
        </pc:spChg>
        <pc:spChg chg="add mod">
          <ac:chgData name="Peel, Ross" userId="cff5efb2-1fbc-4e89-a15d-4608006f2964" providerId="ADAL" clId="{E501E2D4-4411-45CC-933F-AEF419041F86}" dt="2022-09-13T21:02:16.807" v="10286" actId="1076"/>
          <ac:spMkLst>
            <pc:docMk/>
            <pc:sldMk cId="588340086" sldId="296"/>
            <ac:spMk id="6" creationId="{4668C795-EC6E-856F-12AD-322D20316944}"/>
          </ac:spMkLst>
        </pc:spChg>
        <pc:picChg chg="add mod">
          <ac:chgData name="Peel, Ross" userId="cff5efb2-1fbc-4e89-a15d-4608006f2964" providerId="ADAL" clId="{E501E2D4-4411-45CC-933F-AEF419041F86}" dt="2022-09-13T21:01:49.255" v="10272" actId="1076"/>
          <ac:picMkLst>
            <pc:docMk/>
            <pc:sldMk cId="588340086" sldId="296"/>
            <ac:picMk id="7" creationId="{1F83A59D-AD42-8EB6-D8F6-50013D5750A7}"/>
          </ac:picMkLst>
        </pc:picChg>
      </pc:sldChg>
      <pc:sldChg chg="del modNotes">
        <pc:chgData name="Peel, Ross" userId="cff5efb2-1fbc-4e89-a15d-4608006f2964" providerId="ADAL" clId="{E501E2D4-4411-45CC-933F-AEF419041F86}" dt="2022-09-09T16:48:23.786" v="277" actId="47"/>
        <pc:sldMkLst>
          <pc:docMk/>
          <pc:sldMk cId="3984391859" sldId="310"/>
        </pc:sldMkLst>
      </pc:sldChg>
      <pc:sldChg chg="del">
        <pc:chgData name="Peel, Ross" userId="cff5efb2-1fbc-4e89-a15d-4608006f2964" providerId="ADAL" clId="{E501E2D4-4411-45CC-933F-AEF419041F86}" dt="2022-09-09T16:33:37.101" v="32" actId="47"/>
        <pc:sldMkLst>
          <pc:docMk/>
          <pc:sldMk cId="2055678933" sldId="311"/>
        </pc:sldMkLst>
      </pc:sldChg>
      <pc:sldChg chg="del modNotes">
        <pc:chgData name="Peel, Ross" userId="cff5efb2-1fbc-4e89-a15d-4608006f2964" providerId="ADAL" clId="{E501E2D4-4411-45CC-933F-AEF419041F86}" dt="2022-09-09T16:48:23.786" v="277" actId="47"/>
        <pc:sldMkLst>
          <pc:docMk/>
          <pc:sldMk cId="3194301547" sldId="312"/>
        </pc:sldMkLst>
      </pc:sldChg>
      <pc:sldChg chg="del modNotes">
        <pc:chgData name="Peel, Ross" userId="cff5efb2-1fbc-4e89-a15d-4608006f2964" providerId="ADAL" clId="{E501E2D4-4411-45CC-933F-AEF419041F86}" dt="2022-09-09T16:48:23.786" v="277" actId="47"/>
        <pc:sldMkLst>
          <pc:docMk/>
          <pc:sldMk cId="1276059632" sldId="313"/>
        </pc:sldMkLst>
      </pc:sldChg>
      <pc:sldChg chg="del modNotes">
        <pc:chgData name="Peel, Ross" userId="cff5efb2-1fbc-4e89-a15d-4608006f2964" providerId="ADAL" clId="{E501E2D4-4411-45CC-933F-AEF419041F86}" dt="2022-09-09T16:48:23.786" v="277" actId="47"/>
        <pc:sldMkLst>
          <pc:docMk/>
          <pc:sldMk cId="600154528" sldId="314"/>
        </pc:sldMkLst>
      </pc:sldChg>
      <pc:sldChg chg="del modNotes">
        <pc:chgData name="Peel, Ross" userId="cff5efb2-1fbc-4e89-a15d-4608006f2964" providerId="ADAL" clId="{E501E2D4-4411-45CC-933F-AEF419041F86}" dt="2022-09-09T16:48:23.786" v="277" actId="47"/>
        <pc:sldMkLst>
          <pc:docMk/>
          <pc:sldMk cId="3610556609" sldId="315"/>
        </pc:sldMkLst>
      </pc:sldChg>
      <pc:sldChg chg="del modNotes">
        <pc:chgData name="Peel, Ross" userId="cff5efb2-1fbc-4e89-a15d-4608006f2964" providerId="ADAL" clId="{E501E2D4-4411-45CC-933F-AEF419041F86}" dt="2022-09-09T16:48:23.786" v="277" actId="47"/>
        <pc:sldMkLst>
          <pc:docMk/>
          <pc:sldMk cId="2394623398" sldId="316"/>
        </pc:sldMkLst>
      </pc:sldChg>
      <pc:sldChg chg="del modNotes">
        <pc:chgData name="Peel, Ross" userId="cff5efb2-1fbc-4e89-a15d-4608006f2964" providerId="ADAL" clId="{E501E2D4-4411-45CC-933F-AEF419041F86}" dt="2022-09-09T16:48:23.786" v="277" actId="47"/>
        <pc:sldMkLst>
          <pc:docMk/>
          <pc:sldMk cId="3040631786" sldId="317"/>
        </pc:sldMkLst>
      </pc:sldChg>
      <pc:sldChg chg="del modNotes">
        <pc:chgData name="Peel, Ross" userId="cff5efb2-1fbc-4e89-a15d-4608006f2964" providerId="ADAL" clId="{E501E2D4-4411-45CC-933F-AEF419041F86}" dt="2022-09-09T16:48:23.786" v="277" actId="47"/>
        <pc:sldMkLst>
          <pc:docMk/>
          <pc:sldMk cId="1759046856" sldId="319"/>
        </pc:sldMkLst>
      </pc:sldChg>
      <pc:sldChg chg="del modNotes">
        <pc:chgData name="Peel, Ross" userId="cff5efb2-1fbc-4e89-a15d-4608006f2964" providerId="ADAL" clId="{E501E2D4-4411-45CC-933F-AEF419041F86}" dt="2022-09-09T16:48:23.786" v="277" actId="47"/>
        <pc:sldMkLst>
          <pc:docMk/>
          <pc:sldMk cId="2003082488" sldId="321"/>
        </pc:sldMkLst>
      </pc:sldChg>
      <pc:sldChg chg="modSp mod modNotes">
        <pc:chgData name="Peel, Ross" userId="cff5efb2-1fbc-4e89-a15d-4608006f2964" providerId="ADAL" clId="{E501E2D4-4411-45CC-933F-AEF419041F86}" dt="2022-09-09T18:29:40.773" v="2612" actId="790"/>
        <pc:sldMkLst>
          <pc:docMk/>
          <pc:sldMk cId="910721927" sldId="323"/>
        </pc:sldMkLst>
        <pc:spChg chg="mod">
          <ac:chgData name="Peel, Ross" userId="cff5efb2-1fbc-4e89-a15d-4608006f2964" providerId="ADAL" clId="{E501E2D4-4411-45CC-933F-AEF419041F86}" dt="2022-09-09T16:34:08.572" v="115" actId="27636"/>
          <ac:spMkLst>
            <pc:docMk/>
            <pc:sldMk cId="910721927" sldId="323"/>
            <ac:spMk id="5" creationId="{044EBB46-BB70-4FE2-9F23-733DC410C5A6}"/>
          </ac:spMkLst>
        </pc:spChg>
        <pc:spChg chg="mod">
          <ac:chgData name="Peel, Ross" userId="cff5efb2-1fbc-4e89-a15d-4608006f2964" providerId="ADAL" clId="{E501E2D4-4411-45CC-933F-AEF419041F86}" dt="2022-09-09T18:29:40.773" v="2612" actId="790"/>
          <ac:spMkLst>
            <pc:docMk/>
            <pc:sldMk cId="910721927" sldId="323"/>
            <ac:spMk id="6" creationId="{1422A7F9-3B65-4955-BCA1-1DB2488D0753}"/>
          </ac:spMkLst>
        </pc:spChg>
      </pc:sldChg>
      <pc:sldChg chg="del modNotes">
        <pc:chgData name="Peel, Ross" userId="cff5efb2-1fbc-4e89-a15d-4608006f2964" providerId="ADAL" clId="{E501E2D4-4411-45CC-933F-AEF419041F86}" dt="2022-09-09T16:48:23.786" v="277" actId="47"/>
        <pc:sldMkLst>
          <pc:docMk/>
          <pc:sldMk cId="3158118139" sldId="324"/>
        </pc:sldMkLst>
      </pc:sldChg>
      <pc:sldChg chg="addSp delSp modSp mod modNotes">
        <pc:chgData name="Peel, Ross" userId="cff5efb2-1fbc-4e89-a15d-4608006f2964" providerId="ADAL" clId="{E501E2D4-4411-45CC-933F-AEF419041F86}" dt="2022-09-09T16:47:57.797" v="276" actId="20577"/>
        <pc:sldMkLst>
          <pc:docMk/>
          <pc:sldMk cId="992057344" sldId="325"/>
        </pc:sldMkLst>
        <pc:spChg chg="add del mod">
          <ac:chgData name="Peel, Ross" userId="cff5efb2-1fbc-4e89-a15d-4608006f2964" providerId="ADAL" clId="{E501E2D4-4411-45CC-933F-AEF419041F86}" dt="2022-09-09T16:42:01.461" v="220" actId="478"/>
          <ac:spMkLst>
            <pc:docMk/>
            <pc:sldMk cId="992057344" sldId="325"/>
            <ac:spMk id="2" creationId="{6FF7D4C1-D33F-5A90-1A31-0AA3E1C8114A}"/>
          </ac:spMkLst>
        </pc:spChg>
        <pc:spChg chg="mod">
          <ac:chgData name="Peel, Ross" userId="cff5efb2-1fbc-4e89-a15d-4608006f2964" providerId="ADAL" clId="{E501E2D4-4411-45CC-933F-AEF419041F86}" dt="2022-09-09T16:47:57.797" v="276" actId="20577"/>
          <ac:spMkLst>
            <pc:docMk/>
            <pc:sldMk cId="992057344" sldId="325"/>
            <ac:spMk id="15" creationId="{1711FBEE-2A5A-4EFF-AEBB-1007844E37E5}"/>
          </ac:spMkLst>
        </pc:spChg>
        <pc:spChg chg="mod">
          <ac:chgData name="Peel, Ross" userId="cff5efb2-1fbc-4e89-a15d-4608006f2964" providerId="ADAL" clId="{E501E2D4-4411-45CC-933F-AEF419041F86}" dt="2022-09-09T16:38:35.048" v="119" actId="20577"/>
          <ac:spMkLst>
            <pc:docMk/>
            <pc:sldMk cId="992057344" sldId="325"/>
            <ac:spMk id="17" creationId="{8DA8F6A6-A7A9-42E0-BBE4-CF8A67403F4F}"/>
          </ac:spMkLst>
        </pc:spChg>
        <pc:picChg chg="mod">
          <ac:chgData name="Peel, Ross" userId="cff5efb2-1fbc-4e89-a15d-4608006f2964" providerId="ADAL" clId="{E501E2D4-4411-45CC-933F-AEF419041F86}" dt="2022-09-09T16:42:18.833" v="227" actId="1076"/>
          <ac:picMkLst>
            <pc:docMk/>
            <pc:sldMk cId="992057344" sldId="325"/>
            <ac:picMk id="3" creationId="{69BD1CBE-5243-4BB3-8178-5DE2319D508C}"/>
          </ac:picMkLst>
        </pc:picChg>
        <pc:picChg chg="add mod">
          <ac:chgData name="Peel, Ross" userId="cff5efb2-1fbc-4e89-a15d-4608006f2964" providerId="ADAL" clId="{E501E2D4-4411-45CC-933F-AEF419041F86}" dt="2022-09-09T16:42:14.336" v="226" actId="1076"/>
          <ac:picMkLst>
            <pc:docMk/>
            <pc:sldMk cId="992057344" sldId="325"/>
            <ac:picMk id="8" creationId="{77440E40-D60B-6990-64F3-1E15A13435AC}"/>
          </ac:picMkLst>
        </pc:picChg>
        <pc:picChg chg="del">
          <ac:chgData name="Peel, Ross" userId="cff5efb2-1fbc-4e89-a15d-4608006f2964" providerId="ADAL" clId="{E501E2D4-4411-45CC-933F-AEF419041F86}" dt="2022-09-09T16:39:34.386" v="172" actId="478"/>
          <ac:picMkLst>
            <pc:docMk/>
            <pc:sldMk cId="992057344" sldId="325"/>
            <ac:picMk id="10" creationId="{DB31DA06-6874-A947-960E-ABA9BE3F9362}"/>
          </ac:picMkLst>
        </pc:picChg>
        <pc:picChg chg="del">
          <ac:chgData name="Peel, Ross" userId="cff5efb2-1fbc-4e89-a15d-4608006f2964" providerId="ADAL" clId="{E501E2D4-4411-45CC-933F-AEF419041F86}" dt="2022-09-09T16:39:34.770" v="173" actId="478"/>
          <ac:picMkLst>
            <pc:docMk/>
            <pc:sldMk cId="992057344" sldId="325"/>
            <ac:picMk id="16" creationId="{6A73EEE9-CAD4-3A4B-BFC4-9C8203776B63}"/>
          </ac:picMkLst>
        </pc:picChg>
      </pc:sldChg>
      <pc:sldChg chg="del">
        <pc:chgData name="Peel, Ross" userId="cff5efb2-1fbc-4e89-a15d-4608006f2964" providerId="ADAL" clId="{E501E2D4-4411-45CC-933F-AEF419041F86}" dt="2022-09-09T16:33:37.101" v="32" actId="47"/>
        <pc:sldMkLst>
          <pc:docMk/>
          <pc:sldMk cId="1456693871" sldId="326"/>
        </pc:sldMkLst>
      </pc:sldChg>
      <pc:sldChg chg="del">
        <pc:chgData name="Peel, Ross" userId="cff5efb2-1fbc-4e89-a15d-4608006f2964" providerId="ADAL" clId="{E501E2D4-4411-45CC-933F-AEF419041F86}" dt="2022-09-09T16:33:37.101" v="32" actId="47"/>
        <pc:sldMkLst>
          <pc:docMk/>
          <pc:sldMk cId="244138722" sldId="327"/>
        </pc:sldMkLst>
      </pc:sldChg>
      <pc:sldChg chg="del">
        <pc:chgData name="Peel, Ross" userId="cff5efb2-1fbc-4e89-a15d-4608006f2964" providerId="ADAL" clId="{E501E2D4-4411-45CC-933F-AEF419041F86}" dt="2022-09-09T16:33:37.101" v="32" actId="47"/>
        <pc:sldMkLst>
          <pc:docMk/>
          <pc:sldMk cId="312481149" sldId="328"/>
        </pc:sldMkLst>
      </pc:sldChg>
      <pc:sldChg chg="del">
        <pc:chgData name="Peel, Ross" userId="cff5efb2-1fbc-4e89-a15d-4608006f2964" providerId="ADAL" clId="{E501E2D4-4411-45CC-933F-AEF419041F86}" dt="2022-09-09T16:33:37.101" v="32" actId="47"/>
        <pc:sldMkLst>
          <pc:docMk/>
          <pc:sldMk cId="2523835426" sldId="329"/>
        </pc:sldMkLst>
      </pc:sldChg>
      <pc:sldChg chg="addSp delSp modSp mod modClrScheme chgLayout modNotes">
        <pc:chgData name="Peel, Ross" userId="cff5efb2-1fbc-4e89-a15d-4608006f2964" providerId="ADAL" clId="{E501E2D4-4411-45CC-933F-AEF419041F86}" dt="2022-09-09T18:29:11.274" v="2609" actId="790"/>
        <pc:sldMkLst>
          <pc:docMk/>
          <pc:sldMk cId="2164236824" sldId="331"/>
        </pc:sldMkLst>
        <pc:spChg chg="mod ord">
          <ac:chgData name="Peel, Ross" userId="cff5efb2-1fbc-4e89-a15d-4608006f2964" providerId="ADAL" clId="{E501E2D4-4411-45CC-933F-AEF419041F86}" dt="2022-09-09T18:00:18.359" v="997" actId="26606"/>
          <ac:spMkLst>
            <pc:docMk/>
            <pc:sldMk cId="2164236824" sldId="331"/>
            <ac:spMk id="2" creationId="{40A937B1-DFFF-4E76-9585-4B02982301F4}"/>
          </ac:spMkLst>
        </pc:spChg>
        <pc:spChg chg="add del mod">
          <ac:chgData name="Peel, Ross" userId="cff5efb2-1fbc-4e89-a15d-4608006f2964" providerId="ADAL" clId="{E501E2D4-4411-45CC-933F-AEF419041F86}" dt="2022-09-09T17:36:41.607" v="310"/>
          <ac:spMkLst>
            <pc:docMk/>
            <pc:sldMk cId="2164236824" sldId="331"/>
            <ac:spMk id="4" creationId="{AED2327F-F36E-5FB6-053D-F258B4B3DB17}"/>
          </ac:spMkLst>
        </pc:spChg>
        <pc:spChg chg="add del mod">
          <ac:chgData name="Peel, Ross" userId="cff5efb2-1fbc-4e89-a15d-4608006f2964" providerId="ADAL" clId="{E501E2D4-4411-45CC-933F-AEF419041F86}" dt="2022-09-09T17:36:41.607" v="310"/>
          <ac:spMkLst>
            <pc:docMk/>
            <pc:sldMk cId="2164236824" sldId="331"/>
            <ac:spMk id="5" creationId="{D5FA75CB-0503-0E0F-4115-7F94688F816A}"/>
          </ac:spMkLst>
        </pc:spChg>
        <pc:spChg chg="add del mod">
          <ac:chgData name="Peel, Ross" userId="cff5efb2-1fbc-4e89-a15d-4608006f2964" providerId="ADAL" clId="{E501E2D4-4411-45CC-933F-AEF419041F86}" dt="2022-09-09T17:36:41.607" v="310"/>
          <ac:spMkLst>
            <pc:docMk/>
            <pc:sldMk cId="2164236824" sldId="331"/>
            <ac:spMk id="6" creationId="{74F04F79-908B-EF31-32B8-97D91F2B754D}"/>
          </ac:spMkLst>
        </pc:spChg>
        <pc:spChg chg="add mod ord">
          <ac:chgData name="Peel, Ross" userId="cff5efb2-1fbc-4e89-a15d-4608006f2964" providerId="ADAL" clId="{E501E2D4-4411-45CC-933F-AEF419041F86}" dt="2022-09-09T18:29:11.274" v="2609" actId="790"/>
          <ac:spMkLst>
            <pc:docMk/>
            <pc:sldMk cId="2164236824" sldId="331"/>
            <ac:spMk id="7" creationId="{3BA6C3C0-3431-CB1F-D971-62BBFC28D6AF}"/>
          </ac:spMkLst>
        </pc:spChg>
        <pc:spChg chg="add del mod ord">
          <ac:chgData name="Peel, Ross" userId="cff5efb2-1fbc-4e89-a15d-4608006f2964" providerId="ADAL" clId="{E501E2D4-4411-45CC-933F-AEF419041F86}" dt="2022-09-09T17:58:25.540" v="990" actId="700"/>
          <ac:spMkLst>
            <pc:docMk/>
            <pc:sldMk cId="2164236824" sldId="331"/>
            <ac:spMk id="8" creationId="{87C17534-BE8E-551A-8AFB-6BE7C766E5FC}"/>
          </ac:spMkLst>
        </pc:spChg>
        <pc:spChg chg="add del mod ord">
          <ac:chgData name="Peel, Ross" userId="cff5efb2-1fbc-4e89-a15d-4608006f2964" providerId="ADAL" clId="{E501E2D4-4411-45CC-933F-AEF419041F86}" dt="2022-09-09T18:00:13.302" v="995"/>
          <ac:spMkLst>
            <pc:docMk/>
            <pc:sldMk cId="2164236824" sldId="331"/>
            <ac:spMk id="9" creationId="{66D78ACD-0B5B-DEAD-93A8-F3C1E7471ED7}"/>
          </ac:spMkLst>
        </pc:spChg>
        <pc:spChg chg="mod ord">
          <ac:chgData name="Peel, Ross" userId="cff5efb2-1fbc-4e89-a15d-4608006f2964" providerId="ADAL" clId="{E501E2D4-4411-45CC-933F-AEF419041F86}" dt="2022-09-09T18:00:18.359" v="997" actId="26606"/>
          <ac:spMkLst>
            <pc:docMk/>
            <pc:sldMk cId="2164236824" sldId="331"/>
            <ac:spMk id="11" creationId="{B58241B7-909E-6950-1A5F-13D0F64AE43A}"/>
          </ac:spMkLst>
        </pc:spChg>
        <pc:spChg chg="add mod">
          <ac:chgData name="Peel, Ross" userId="cff5efb2-1fbc-4e89-a15d-4608006f2964" providerId="ADAL" clId="{E501E2D4-4411-45CC-933F-AEF419041F86}" dt="2022-09-09T18:02:55.506" v="1035" actId="14100"/>
          <ac:spMkLst>
            <pc:docMk/>
            <pc:sldMk cId="2164236824" sldId="331"/>
            <ac:spMk id="12" creationId="{0563D6B4-9122-3EE9-E4F2-3DC562C954D7}"/>
          </ac:spMkLst>
        </pc:spChg>
        <pc:graphicFrameChg chg="del mod">
          <ac:chgData name="Peel, Ross" userId="cff5efb2-1fbc-4e89-a15d-4608006f2964" providerId="ADAL" clId="{E501E2D4-4411-45CC-933F-AEF419041F86}" dt="2022-09-09T17:36:38.473" v="309" actId="478"/>
          <ac:graphicFrameMkLst>
            <pc:docMk/>
            <pc:sldMk cId="2164236824" sldId="331"/>
            <ac:graphicFrameMk id="10" creationId="{EDC3D542-30B5-406A-BAC2-3FB2C5C15F57}"/>
          </ac:graphicFrameMkLst>
        </pc:graphicFrameChg>
        <pc:graphicFrameChg chg="add del mod">
          <ac:chgData name="Peel, Ross" userId="cff5efb2-1fbc-4e89-a15d-4608006f2964" providerId="ADAL" clId="{E501E2D4-4411-45CC-933F-AEF419041F86}" dt="2022-09-09T18:01:58.495" v="1003"/>
          <ac:graphicFrameMkLst>
            <pc:docMk/>
            <pc:sldMk cId="2164236824" sldId="331"/>
            <ac:graphicFrameMk id="13" creationId="{9F1BBA5F-AF6F-FD9B-42CF-7E235E80B959}"/>
          </ac:graphicFrameMkLst>
        </pc:graphicFrameChg>
        <pc:picChg chg="add mod">
          <ac:chgData name="Peel, Ross" userId="cff5efb2-1fbc-4e89-a15d-4608006f2964" providerId="ADAL" clId="{E501E2D4-4411-45CC-933F-AEF419041F86}" dt="2022-09-09T18:00:45.849" v="1000" actId="732"/>
          <ac:picMkLst>
            <pc:docMk/>
            <pc:sldMk cId="2164236824" sldId="331"/>
            <ac:picMk id="2050" creationId="{587BDAB7-69FD-98B9-8B27-1B3CED4EE617}"/>
          </ac:picMkLst>
        </pc:picChg>
      </pc:sldChg>
      <pc:sldChg chg="del modNotes">
        <pc:chgData name="Peel, Ross" userId="cff5efb2-1fbc-4e89-a15d-4608006f2964" providerId="ADAL" clId="{E501E2D4-4411-45CC-933F-AEF419041F86}" dt="2022-09-09T16:48:23.786" v="277" actId="47"/>
        <pc:sldMkLst>
          <pc:docMk/>
          <pc:sldMk cId="1232050177" sldId="332"/>
        </pc:sldMkLst>
      </pc:sldChg>
      <pc:sldChg chg="addSp delSp modSp new del mod modClrScheme delAnim modAnim chgLayout">
        <pc:chgData name="Peel, Ross" userId="cff5efb2-1fbc-4e89-a15d-4608006f2964" providerId="ADAL" clId="{E501E2D4-4411-45CC-933F-AEF419041F86}" dt="2022-09-09T18:13:42.311" v="1688" actId="47"/>
        <pc:sldMkLst>
          <pc:docMk/>
          <pc:sldMk cId="1928005722" sldId="332"/>
        </pc:sldMkLst>
        <pc:spChg chg="mod ord">
          <ac:chgData name="Peel, Ross" userId="cff5efb2-1fbc-4e89-a15d-4608006f2964" providerId="ADAL" clId="{E501E2D4-4411-45CC-933F-AEF419041F86}" dt="2022-09-09T17:46:32.831" v="347" actId="700"/>
          <ac:spMkLst>
            <pc:docMk/>
            <pc:sldMk cId="1928005722" sldId="332"/>
            <ac:spMk id="2" creationId="{D59FABDD-2ED6-A5A0-2276-D897E9BC1104}"/>
          </ac:spMkLst>
        </pc:spChg>
        <pc:spChg chg="del mod ord">
          <ac:chgData name="Peel, Ross" userId="cff5efb2-1fbc-4e89-a15d-4608006f2964" providerId="ADAL" clId="{E501E2D4-4411-45CC-933F-AEF419041F86}" dt="2022-09-09T17:46:32.831" v="347" actId="700"/>
          <ac:spMkLst>
            <pc:docMk/>
            <pc:sldMk cId="1928005722" sldId="332"/>
            <ac:spMk id="3" creationId="{15528D5D-E870-6586-13D4-D75148627253}"/>
          </ac:spMkLst>
        </pc:spChg>
        <pc:spChg chg="del">
          <ac:chgData name="Peel, Ross" userId="cff5efb2-1fbc-4e89-a15d-4608006f2964" providerId="ADAL" clId="{E501E2D4-4411-45CC-933F-AEF419041F86}" dt="2022-09-09T17:46:32.831" v="347" actId="700"/>
          <ac:spMkLst>
            <pc:docMk/>
            <pc:sldMk cId="1928005722" sldId="332"/>
            <ac:spMk id="4" creationId="{C40FC3E8-8543-F263-7487-7BA4D8ECD17A}"/>
          </ac:spMkLst>
        </pc:spChg>
        <pc:spChg chg="mod ord">
          <ac:chgData name="Peel, Ross" userId="cff5efb2-1fbc-4e89-a15d-4608006f2964" providerId="ADAL" clId="{E501E2D4-4411-45CC-933F-AEF419041F86}" dt="2022-09-09T17:46:32.831" v="347" actId="700"/>
          <ac:spMkLst>
            <pc:docMk/>
            <pc:sldMk cId="1928005722" sldId="332"/>
            <ac:spMk id="5" creationId="{118FBF86-5C3E-0614-F1F1-23B7FB2FE7DD}"/>
          </ac:spMkLst>
        </pc:spChg>
        <pc:spChg chg="add del mod ord">
          <ac:chgData name="Peel, Ross" userId="cff5efb2-1fbc-4e89-a15d-4608006f2964" providerId="ADAL" clId="{E501E2D4-4411-45CC-933F-AEF419041F86}" dt="2022-09-09T17:46:35.527" v="348"/>
          <ac:spMkLst>
            <pc:docMk/>
            <pc:sldMk cId="1928005722" sldId="332"/>
            <ac:spMk id="6" creationId="{CC968B0E-7AA7-989D-8517-59C1F10FC656}"/>
          </ac:spMkLst>
        </pc:spChg>
        <pc:spChg chg="add mod">
          <ac:chgData name="Peel, Ross" userId="cff5efb2-1fbc-4e89-a15d-4608006f2964" providerId="ADAL" clId="{E501E2D4-4411-45CC-933F-AEF419041F86}" dt="2022-09-09T17:52:25.202" v="418" actId="164"/>
          <ac:spMkLst>
            <pc:docMk/>
            <pc:sldMk cId="1928005722" sldId="332"/>
            <ac:spMk id="8" creationId="{FD3D88CC-BF3C-2023-B442-3F5D05051694}"/>
          </ac:spMkLst>
        </pc:spChg>
        <pc:spChg chg="add mod">
          <ac:chgData name="Peel, Ross" userId="cff5efb2-1fbc-4e89-a15d-4608006f2964" providerId="ADAL" clId="{E501E2D4-4411-45CC-933F-AEF419041F86}" dt="2022-09-09T17:52:25.202" v="418" actId="164"/>
          <ac:spMkLst>
            <pc:docMk/>
            <pc:sldMk cId="1928005722" sldId="332"/>
            <ac:spMk id="9" creationId="{91ACDFBB-4A95-4F51-400E-EBEFFE225FFC}"/>
          </ac:spMkLst>
        </pc:spChg>
        <pc:spChg chg="add mod">
          <ac:chgData name="Peel, Ross" userId="cff5efb2-1fbc-4e89-a15d-4608006f2964" providerId="ADAL" clId="{E501E2D4-4411-45CC-933F-AEF419041F86}" dt="2022-09-09T17:52:25.202" v="418" actId="164"/>
          <ac:spMkLst>
            <pc:docMk/>
            <pc:sldMk cId="1928005722" sldId="332"/>
            <ac:spMk id="10" creationId="{F23CDFFF-2050-D6E2-D450-60C4D536381C}"/>
          </ac:spMkLst>
        </pc:spChg>
        <pc:spChg chg="add mod">
          <ac:chgData name="Peel, Ross" userId="cff5efb2-1fbc-4e89-a15d-4608006f2964" providerId="ADAL" clId="{E501E2D4-4411-45CC-933F-AEF419041F86}" dt="2022-09-09T17:52:25.202" v="418" actId="164"/>
          <ac:spMkLst>
            <pc:docMk/>
            <pc:sldMk cId="1928005722" sldId="332"/>
            <ac:spMk id="11" creationId="{BD2EFA4F-0B23-522C-3178-29D4072E1142}"/>
          </ac:spMkLst>
        </pc:spChg>
        <pc:spChg chg="add mod">
          <ac:chgData name="Peel, Ross" userId="cff5efb2-1fbc-4e89-a15d-4608006f2964" providerId="ADAL" clId="{E501E2D4-4411-45CC-933F-AEF419041F86}" dt="2022-09-09T17:52:25.202" v="418" actId="164"/>
          <ac:spMkLst>
            <pc:docMk/>
            <pc:sldMk cId="1928005722" sldId="332"/>
            <ac:spMk id="12" creationId="{9B59621F-7AC7-B97F-6F97-6C74EC6EA694}"/>
          </ac:spMkLst>
        </pc:spChg>
        <pc:grpChg chg="add del mod">
          <ac:chgData name="Peel, Ross" userId="cff5efb2-1fbc-4e89-a15d-4608006f2964" providerId="ADAL" clId="{E501E2D4-4411-45CC-933F-AEF419041F86}" dt="2022-09-09T18:07:59.277" v="1320" actId="21"/>
          <ac:grpSpMkLst>
            <pc:docMk/>
            <pc:sldMk cId="1928005722" sldId="332"/>
            <ac:grpSpMk id="13" creationId="{B1FA320F-832C-50EF-59A2-B1603DA497FC}"/>
          </ac:grpSpMkLst>
        </pc:grpChg>
        <pc:graphicFrameChg chg="add mod modGraphic">
          <ac:chgData name="Peel, Ross" userId="cff5efb2-1fbc-4e89-a15d-4608006f2964" providerId="ADAL" clId="{E501E2D4-4411-45CC-933F-AEF419041F86}" dt="2022-09-09T17:50:02.014" v="379" actId="20577"/>
          <ac:graphicFrameMkLst>
            <pc:docMk/>
            <pc:sldMk cId="1928005722" sldId="332"/>
            <ac:graphicFrameMk id="7" creationId="{DB6B8CF5-9131-A0F9-F28A-59FEDFA47655}"/>
          </ac:graphicFrameMkLst>
        </pc:graphicFrameChg>
      </pc:sldChg>
      <pc:sldChg chg="del modNotes">
        <pc:chgData name="Peel, Ross" userId="cff5efb2-1fbc-4e89-a15d-4608006f2964" providerId="ADAL" clId="{E501E2D4-4411-45CC-933F-AEF419041F86}" dt="2022-09-09T16:48:23.786" v="277" actId="47"/>
        <pc:sldMkLst>
          <pc:docMk/>
          <pc:sldMk cId="894319949" sldId="333"/>
        </pc:sldMkLst>
      </pc:sldChg>
      <pc:sldChg chg="addSp delSp modSp new mod modClrScheme modAnim chgLayout">
        <pc:chgData name="Peel, Ross" userId="cff5efb2-1fbc-4e89-a15d-4608006f2964" providerId="ADAL" clId="{E501E2D4-4411-45CC-933F-AEF419041F86}" dt="2022-09-09T18:29:18.030" v="2610" actId="790"/>
        <pc:sldMkLst>
          <pc:docMk/>
          <pc:sldMk cId="2865890602" sldId="333"/>
        </pc:sldMkLst>
        <pc:spChg chg="mod ord">
          <ac:chgData name="Peel, Ross" userId="cff5efb2-1fbc-4e89-a15d-4608006f2964" providerId="ADAL" clId="{E501E2D4-4411-45CC-933F-AEF419041F86}" dt="2022-09-09T18:04:13.075" v="1140" actId="700"/>
          <ac:spMkLst>
            <pc:docMk/>
            <pc:sldMk cId="2865890602" sldId="333"/>
            <ac:spMk id="2" creationId="{863170AA-70C6-92FF-EDFD-5FB2BCC5F599}"/>
          </ac:spMkLst>
        </pc:spChg>
        <pc:spChg chg="mod ord">
          <ac:chgData name="Peel, Ross" userId="cff5efb2-1fbc-4e89-a15d-4608006f2964" providerId="ADAL" clId="{E501E2D4-4411-45CC-933F-AEF419041F86}" dt="2022-09-09T18:29:18.030" v="2610" actId="790"/>
          <ac:spMkLst>
            <pc:docMk/>
            <pc:sldMk cId="2865890602" sldId="333"/>
            <ac:spMk id="3" creationId="{CFBE008F-4656-BF3F-64D0-CA1F6DECA316}"/>
          </ac:spMkLst>
        </pc:spChg>
        <pc:spChg chg="del mod ord">
          <ac:chgData name="Peel, Ross" userId="cff5efb2-1fbc-4e89-a15d-4608006f2964" providerId="ADAL" clId="{E501E2D4-4411-45CC-933F-AEF419041F86}" dt="2022-09-09T18:04:13.075" v="1140" actId="700"/>
          <ac:spMkLst>
            <pc:docMk/>
            <pc:sldMk cId="2865890602" sldId="333"/>
            <ac:spMk id="4" creationId="{153F55D7-A307-8AE9-E548-8438923BB3EB}"/>
          </ac:spMkLst>
        </pc:spChg>
        <pc:spChg chg="mod ord">
          <ac:chgData name="Peel, Ross" userId="cff5efb2-1fbc-4e89-a15d-4608006f2964" providerId="ADAL" clId="{E501E2D4-4411-45CC-933F-AEF419041F86}" dt="2022-09-09T18:04:13.075" v="1140" actId="700"/>
          <ac:spMkLst>
            <pc:docMk/>
            <pc:sldMk cId="2865890602" sldId="333"/>
            <ac:spMk id="5" creationId="{6C3D2702-8F40-59FE-12CA-7B51D10E1043}"/>
          </ac:spMkLst>
        </pc:spChg>
        <pc:spChg chg="add del mod ord">
          <ac:chgData name="Peel, Ross" userId="cff5efb2-1fbc-4e89-a15d-4608006f2964" providerId="ADAL" clId="{E501E2D4-4411-45CC-933F-AEF419041F86}" dt="2022-09-09T18:06:37.038" v="1294" actId="478"/>
          <ac:spMkLst>
            <pc:docMk/>
            <pc:sldMk cId="2865890602" sldId="333"/>
            <ac:spMk id="6" creationId="{50D3C9FA-B480-CD23-BFC4-22C4409FA7A2}"/>
          </ac:spMkLst>
        </pc:spChg>
        <pc:spChg chg="add del mod">
          <ac:chgData name="Peel, Ross" userId="cff5efb2-1fbc-4e89-a15d-4608006f2964" providerId="ADAL" clId="{E501E2D4-4411-45CC-933F-AEF419041F86}" dt="2022-09-09T18:06:47.390" v="1299" actId="3680"/>
          <ac:spMkLst>
            <pc:docMk/>
            <pc:sldMk cId="2865890602" sldId="333"/>
            <ac:spMk id="11" creationId="{35721075-85C5-2AF4-B303-86A814F5CD41}"/>
          </ac:spMkLst>
        </pc:spChg>
        <pc:spChg chg="mod topLvl">
          <ac:chgData name="Peel, Ross" userId="cff5efb2-1fbc-4e89-a15d-4608006f2964" providerId="ADAL" clId="{E501E2D4-4411-45CC-933F-AEF419041F86}" dt="2022-09-09T18:09:13.057" v="1354" actId="14100"/>
          <ac:spMkLst>
            <pc:docMk/>
            <pc:sldMk cId="2865890602" sldId="333"/>
            <ac:spMk id="15" creationId="{3FADAAF3-19A4-D1CF-3790-C04B75EB4FB8}"/>
          </ac:spMkLst>
        </pc:spChg>
        <pc:spChg chg="mod topLvl">
          <ac:chgData name="Peel, Ross" userId="cff5efb2-1fbc-4e89-a15d-4608006f2964" providerId="ADAL" clId="{E501E2D4-4411-45CC-933F-AEF419041F86}" dt="2022-09-09T18:09:25.542" v="1366" actId="1037"/>
          <ac:spMkLst>
            <pc:docMk/>
            <pc:sldMk cId="2865890602" sldId="333"/>
            <ac:spMk id="16" creationId="{CADA5805-D9D9-0F21-B45E-AE6442D891BD}"/>
          </ac:spMkLst>
        </pc:spChg>
        <pc:spChg chg="mod topLvl">
          <ac:chgData name="Peel, Ross" userId="cff5efb2-1fbc-4e89-a15d-4608006f2964" providerId="ADAL" clId="{E501E2D4-4411-45CC-933F-AEF419041F86}" dt="2022-09-09T18:09:21.409" v="1361" actId="1076"/>
          <ac:spMkLst>
            <pc:docMk/>
            <pc:sldMk cId="2865890602" sldId="333"/>
            <ac:spMk id="17" creationId="{3B71E8C7-541A-2106-7153-B480942ECD1A}"/>
          </ac:spMkLst>
        </pc:spChg>
        <pc:spChg chg="mod topLvl">
          <ac:chgData name="Peel, Ross" userId="cff5efb2-1fbc-4e89-a15d-4608006f2964" providerId="ADAL" clId="{E501E2D4-4411-45CC-933F-AEF419041F86}" dt="2022-09-09T18:09:18.345" v="1360" actId="1076"/>
          <ac:spMkLst>
            <pc:docMk/>
            <pc:sldMk cId="2865890602" sldId="333"/>
            <ac:spMk id="18" creationId="{EA76489B-5B18-C1C3-FAB9-B06BEDC2BF63}"/>
          </ac:spMkLst>
        </pc:spChg>
        <pc:spChg chg="mod topLvl">
          <ac:chgData name="Peel, Ross" userId="cff5efb2-1fbc-4e89-a15d-4608006f2964" providerId="ADAL" clId="{E501E2D4-4411-45CC-933F-AEF419041F86}" dt="2022-09-09T18:09:16.406" v="1359" actId="1035"/>
          <ac:spMkLst>
            <pc:docMk/>
            <pc:sldMk cId="2865890602" sldId="333"/>
            <ac:spMk id="19" creationId="{6B8F2D01-21F8-9817-C646-FE771465C0A0}"/>
          </ac:spMkLst>
        </pc:spChg>
        <pc:grpChg chg="add del mod">
          <ac:chgData name="Peel, Ross" userId="cff5efb2-1fbc-4e89-a15d-4608006f2964" providerId="ADAL" clId="{E501E2D4-4411-45CC-933F-AEF419041F86}" dt="2022-09-09T18:08:20.938" v="1327" actId="165"/>
          <ac:grpSpMkLst>
            <pc:docMk/>
            <pc:sldMk cId="2865890602" sldId="333"/>
            <ac:grpSpMk id="14" creationId="{ED0AF772-E8C5-EE30-45C7-5F163A9E9A88}"/>
          </ac:grpSpMkLst>
        </pc:grpChg>
        <pc:graphicFrameChg chg="add del mod">
          <ac:chgData name="Peel, Ross" userId="cff5efb2-1fbc-4e89-a15d-4608006f2964" providerId="ADAL" clId="{E501E2D4-4411-45CC-933F-AEF419041F86}" dt="2022-09-09T18:06:23.752" v="1288"/>
          <ac:graphicFrameMkLst>
            <pc:docMk/>
            <pc:sldMk cId="2865890602" sldId="333"/>
            <ac:graphicFrameMk id="9" creationId="{7F2BAA66-D6F6-D043-3778-A81232B4FA40}"/>
          </ac:graphicFrameMkLst>
        </pc:graphicFrameChg>
        <pc:graphicFrameChg chg="add mod ord modGraphic">
          <ac:chgData name="Peel, Ross" userId="cff5efb2-1fbc-4e89-a15d-4608006f2964" providerId="ADAL" clId="{E501E2D4-4411-45CC-933F-AEF419041F86}" dt="2022-09-09T18:09:07.543" v="1353" actId="122"/>
          <ac:graphicFrameMkLst>
            <pc:docMk/>
            <pc:sldMk cId="2865890602" sldId="333"/>
            <ac:graphicFrameMk id="12" creationId="{E40CE800-5AE4-1D03-C044-39E6D126F97D}"/>
          </ac:graphicFrameMkLst>
        </pc:graphicFrameChg>
        <pc:graphicFrameChg chg="add del mod">
          <ac:chgData name="Peel, Ross" userId="cff5efb2-1fbc-4e89-a15d-4608006f2964" providerId="ADAL" clId="{E501E2D4-4411-45CC-933F-AEF419041F86}" dt="2022-09-09T18:06:57.198" v="1302" actId="478"/>
          <ac:graphicFrameMkLst>
            <pc:docMk/>
            <pc:sldMk cId="2865890602" sldId="333"/>
            <ac:graphicFrameMk id="13" creationId="{1A2C797F-A33F-CC33-B32D-DF9D470EEB2B}"/>
          </ac:graphicFrameMkLst>
        </pc:graphicFrameChg>
        <pc:picChg chg="add del mod ord">
          <ac:chgData name="Peel, Ross" userId="cff5efb2-1fbc-4e89-a15d-4608006f2964" providerId="ADAL" clId="{E501E2D4-4411-45CC-933F-AEF419041F86}" dt="2022-09-09T18:06:21.593" v="1286" actId="22"/>
          <ac:picMkLst>
            <pc:docMk/>
            <pc:sldMk cId="2865890602" sldId="333"/>
            <ac:picMk id="8" creationId="{E866F508-74DE-43AE-022A-73D61C6742DF}"/>
          </ac:picMkLst>
        </pc:picChg>
      </pc:sldChg>
      <pc:sldChg chg="addSp delSp modSp new mod">
        <pc:chgData name="Peel, Ross" userId="cff5efb2-1fbc-4e89-a15d-4608006f2964" providerId="ADAL" clId="{E501E2D4-4411-45CC-933F-AEF419041F86}" dt="2022-09-09T18:32:05.787" v="2688" actId="1076"/>
        <pc:sldMkLst>
          <pc:docMk/>
          <pc:sldMk cId="1350638083" sldId="334"/>
        </pc:sldMkLst>
        <pc:spChg chg="mod">
          <ac:chgData name="Peel, Ross" userId="cff5efb2-1fbc-4e89-a15d-4608006f2964" providerId="ADAL" clId="{E501E2D4-4411-45CC-933F-AEF419041F86}" dt="2022-09-09T18:21:37.915" v="1806"/>
          <ac:spMkLst>
            <pc:docMk/>
            <pc:sldMk cId="1350638083" sldId="334"/>
            <ac:spMk id="2" creationId="{0BE707C5-50DF-3596-336D-D6A1515BFD4A}"/>
          </ac:spMkLst>
        </pc:spChg>
        <pc:spChg chg="del">
          <ac:chgData name="Peel, Ross" userId="cff5efb2-1fbc-4e89-a15d-4608006f2964" providerId="ADAL" clId="{E501E2D4-4411-45CC-933F-AEF419041F86}" dt="2022-09-09T18:15:41.489" v="1766" actId="931"/>
          <ac:spMkLst>
            <pc:docMk/>
            <pc:sldMk cId="1350638083" sldId="334"/>
            <ac:spMk id="3" creationId="{71F68B58-9715-54ED-223C-63C2199F36DF}"/>
          </ac:spMkLst>
        </pc:spChg>
        <pc:spChg chg="del">
          <ac:chgData name="Peel, Ross" userId="cff5efb2-1fbc-4e89-a15d-4608006f2964" providerId="ADAL" clId="{E501E2D4-4411-45CC-933F-AEF419041F86}" dt="2022-09-09T18:14:18.958" v="1721" actId="1032"/>
          <ac:spMkLst>
            <pc:docMk/>
            <pc:sldMk cId="1350638083" sldId="334"/>
            <ac:spMk id="4" creationId="{B8601205-9E5A-3770-3DEE-527F1BA659E7}"/>
          </ac:spMkLst>
        </pc:spChg>
        <pc:spChg chg="mod">
          <ac:chgData name="Peel, Ross" userId="cff5efb2-1fbc-4e89-a15d-4608006f2964" providerId="ADAL" clId="{E501E2D4-4411-45CC-933F-AEF419041F86}" dt="2022-09-09T18:21:37.915" v="1806"/>
          <ac:spMkLst>
            <pc:docMk/>
            <pc:sldMk cId="1350638083" sldId="334"/>
            <ac:spMk id="5" creationId="{240F8BD4-04FB-EBAF-709F-721D84B27A02}"/>
          </ac:spMkLst>
        </pc:spChg>
        <pc:spChg chg="add del mod">
          <ac:chgData name="Peel, Ross" userId="cff5efb2-1fbc-4e89-a15d-4608006f2964" providerId="ADAL" clId="{E501E2D4-4411-45CC-933F-AEF419041F86}" dt="2022-09-09T18:16:05.972" v="1770" actId="931"/>
          <ac:spMkLst>
            <pc:docMk/>
            <pc:sldMk cId="1350638083" sldId="334"/>
            <ac:spMk id="10" creationId="{82985D84-84E8-C2CB-5CF1-329BBC17938A}"/>
          </ac:spMkLst>
        </pc:spChg>
        <pc:spChg chg="add del mod">
          <ac:chgData name="Peel, Ross" userId="cff5efb2-1fbc-4e89-a15d-4608006f2964" providerId="ADAL" clId="{E501E2D4-4411-45CC-933F-AEF419041F86}" dt="2022-09-09T18:17:01.044" v="1776" actId="931"/>
          <ac:spMkLst>
            <pc:docMk/>
            <pc:sldMk cId="1350638083" sldId="334"/>
            <ac:spMk id="15" creationId="{598C2D77-74F0-44C0-9297-8908BFB0BA26}"/>
          </ac:spMkLst>
        </pc:spChg>
        <pc:spChg chg="add del mod">
          <ac:chgData name="Peel, Ross" userId="cff5efb2-1fbc-4e89-a15d-4608006f2964" providerId="ADAL" clId="{E501E2D4-4411-45CC-933F-AEF419041F86}" dt="2022-09-09T18:21:37.915" v="1806"/>
          <ac:spMkLst>
            <pc:docMk/>
            <pc:sldMk cId="1350638083" sldId="334"/>
            <ac:spMk id="37" creationId="{5EB414FA-D550-D3AA-1003-36BE74FD2B18}"/>
          </ac:spMkLst>
        </pc:spChg>
        <pc:spChg chg="add del mod">
          <ac:chgData name="Peel, Ross" userId="cff5efb2-1fbc-4e89-a15d-4608006f2964" providerId="ADAL" clId="{E501E2D4-4411-45CC-933F-AEF419041F86}" dt="2022-09-09T18:21:37.915" v="1806"/>
          <ac:spMkLst>
            <pc:docMk/>
            <pc:sldMk cId="1350638083" sldId="334"/>
            <ac:spMk id="38" creationId="{97B4E148-2077-1487-793B-04B6CAC1DE69}"/>
          </ac:spMkLst>
        </pc:spChg>
        <pc:spChg chg="add del mod">
          <ac:chgData name="Peel, Ross" userId="cff5efb2-1fbc-4e89-a15d-4608006f2964" providerId="ADAL" clId="{E501E2D4-4411-45CC-933F-AEF419041F86}" dt="2022-09-09T18:21:37.915" v="1806"/>
          <ac:spMkLst>
            <pc:docMk/>
            <pc:sldMk cId="1350638083" sldId="334"/>
            <ac:spMk id="39" creationId="{ABB26AFC-EC44-AFCA-A3A5-EEDE57583626}"/>
          </ac:spMkLst>
        </pc:spChg>
        <pc:spChg chg="add del mod">
          <ac:chgData name="Peel, Ross" userId="cff5efb2-1fbc-4e89-a15d-4608006f2964" providerId="ADAL" clId="{E501E2D4-4411-45CC-933F-AEF419041F86}" dt="2022-09-09T18:21:37.915" v="1806"/>
          <ac:spMkLst>
            <pc:docMk/>
            <pc:sldMk cId="1350638083" sldId="334"/>
            <ac:spMk id="40" creationId="{4628441F-DD26-1AC6-B2EB-442DBB06ADBB}"/>
          </ac:spMkLst>
        </pc:spChg>
        <pc:spChg chg="add mod">
          <ac:chgData name="Peel, Ross" userId="cff5efb2-1fbc-4e89-a15d-4608006f2964" providerId="ADAL" clId="{E501E2D4-4411-45CC-933F-AEF419041F86}" dt="2022-09-09T18:30:38.153" v="2679" actId="20577"/>
          <ac:spMkLst>
            <pc:docMk/>
            <pc:sldMk cId="1350638083" sldId="334"/>
            <ac:spMk id="42" creationId="{0EF9DD93-57C1-C935-BA62-E30FDDE2A709}"/>
          </ac:spMkLst>
        </pc:spChg>
        <pc:graphicFrameChg chg="add mod modGraphic">
          <ac:chgData name="Peel, Ross" userId="cff5efb2-1fbc-4e89-a15d-4608006f2964" providerId="ADAL" clId="{E501E2D4-4411-45CC-933F-AEF419041F86}" dt="2022-09-09T18:14:40.874" v="1765" actId="12100"/>
          <ac:graphicFrameMkLst>
            <pc:docMk/>
            <pc:sldMk cId="1350638083" sldId="334"/>
            <ac:graphicFrameMk id="6" creationId="{B3CC13EC-8FA3-1B1F-0856-0DDAAE5AC903}"/>
          </ac:graphicFrameMkLst>
        </pc:graphicFrameChg>
        <pc:picChg chg="add del mod">
          <ac:chgData name="Peel, Ross" userId="cff5efb2-1fbc-4e89-a15d-4608006f2964" providerId="ADAL" clId="{E501E2D4-4411-45CC-933F-AEF419041F86}" dt="2022-09-09T18:15:45.049" v="1767" actId="21"/>
          <ac:picMkLst>
            <pc:docMk/>
            <pc:sldMk cId="1350638083" sldId="334"/>
            <ac:picMk id="8" creationId="{DE9E7FBB-867C-D0B3-CD3F-31A7FA9C090C}"/>
          </ac:picMkLst>
        </pc:picChg>
        <pc:picChg chg="add del mod">
          <ac:chgData name="Peel, Ross" userId="cff5efb2-1fbc-4e89-a15d-4608006f2964" providerId="ADAL" clId="{E501E2D4-4411-45CC-933F-AEF419041F86}" dt="2022-09-09T18:18:34.887" v="1782" actId="478"/>
          <ac:picMkLst>
            <pc:docMk/>
            <pc:sldMk cId="1350638083" sldId="334"/>
            <ac:picMk id="11" creationId="{437CBE38-A541-0CFB-6F3C-4682784F15B1}"/>
          </ac:picMkLst>
        </pc:picChg>
        <pc:picChg chg="add del mod">
          <ac:chgData name="Peel, Ross" userId="cff5efb2-1fbc-4e89-a15d-4608006f2964" providerId="ADAL" clId="{E501E2D4-4411-45CC-933F-AEF419041F86}" dt="2022-09-09T18:16:11.921" v="1773" actId="21"/>
          <ac:picMkLst>
            <pc:docMk/>
            <pc:sldMk cId="1350638083" sldId="334"/>
            <ac:picMk id="13" creationId="{3EAFC13B-3489-238E-989B-176971088210}"/>
          </ac:picMkLst>
        </pc:picChg>
        <pc:picChg chg="add mod">
          <ac:chgData name="Peel, Ross" userId="cff5efb2-1fbc-4e89-a15d-4608006f2964" providerId="ADAL" clId="{E501E2D4-4411-45CC-933F-AEF419041F86}" dt="2022-09-09T18:19:50.821" v="1800" actId="1076"/>
          <ac:picMkLst>
            <pc:docMk/>
            <pc:sldMk cId="1350638083" sldId="334"/>
            <ac:picMk id="16" creationId="{2B514780-E6F4-4F02-E55E-76750209675D}"/>
          </ac:picMkLst>
        </pc:picChg>
        <pc:picChg chg="add del mod">
          <ac:chgData name="Peel, Ross" userId="cff5efb2-1fbc-4e89-a15d-4608006f2964" providerId="ADAL" clId="{E501E2D4-4411-45CC-933F-AEF419041F86}" dt="2022-09-09T18:21:40.059" v="1807" actId="21"/>
          <ac:picMkLst>
            <pc:docMk/>
            <pc:sldMk cId="1350638083" sldId="334"/>
            <ac:picMk id="18" creationId="{BE9B5506-9A70-7208-6C14-A83C7876424E}"/>
          </ac:picMkLst>
        </pc:picChg>
        <pc:picChg chg="add mod">
          <ac:chgData name="Peel, Ross" userId="cff5efb2-1fbc-4e89-a15d-4608006f2964" providerId="ADAL" clId="{E501E2D4-4411-45CC-933F-AEF419041F86}" dt="2022-09-09T18:17:04.722" v="1777" actId="1076"/>
          <ac:picMkLst>
            <pc:docMk/>
            <pc:sldMk cId="1350638083" sldId="334"/>
            <ac:picMk id="20" creationId="{D07AEEB7-4E6D-79E3-75BB-23D7827479A9}"/>
          </ac:picMkLst>
        </pc:picChg>
        <pc:picChg chg="add del mod">
          <ac:chgData name="Peel, Ross" userId="cff5efb2-1fbc-4e89-a15d-4608006f2964" providerId="ADAL" clId="{E501E2D4-4411-45CC-933F-AEF419041F86}" dt="2022-09-09T18:18:58.786" v="1794" actId="478"/>
          <ac:picMkLst>
            <pc:docMk/>
            <pc:sldMk cId="1350638083" sldId="334"/>
            <ac:picMk id="22" creationId="{3C0E0724-B26D-C4CA-E18E-CD742B98A562}"/>
          </ac:picMkLst>
        </pc:picChg>
        <pc:picChg chg="add mod">
          <ac:chgData name="Peel, Ross" userId="cff5efb2-1fbc-4e89-a15d-4608006f2964" providerId="ADAL" clId="{E501E2D4-4411-45CC-933F-AEF419041F86}" dt="2022-09-09T18:18:36.732" v="1783" actId="1076"/>
          <ac:picMkLst>
            <pc:docMk/>
            <pc:sldMk cId="1350638083" sldId="334"/>
            <ac:picMk id="24" creationId="{242FE3BC-F501-C16D-2136-645CDE1AB357}"/>
          </ac:picMkLst>
        </pc:picChg>
        <pc:picChg chg="add mod">
          <ac:chgData name="Peel, Ross" userId="cff5efb2-1fbc-4e89-a15d-4608006f2964" providerId="ADAL" clId="{E501E2D4-4411-45CC-933F-AEF419041F86}" dt="2022-09-09T18:19:52.261" v="1801" actId="1076"/>
          <ac:picMkLst>
            <pc:docMk/>
            <pc:sldMk cId="1350638083" sldId="334"/>
            <ac:picMk id="26" creationId="{8D9C739E-3124-D2AA-69B7-DB1F767B462C}"/>
          </ac:picMkLst>
        </pc:picChg>
        <pc:picChg chg="add mod">
          <ac:chgData name="Peel, Ross" userId="cff5efb2-1fbc-4e89-a15d-4608006f2964" providerId="ADAL" clId="{E501E2D4-4411-45CC-933F-AEF419041F86}" dt="2022-09-09T18:19:49.405" v="1799" actId="1076"/>
          <ac:picMkLst>
            <pc:docMk/>
            <pc:sldMk cId="1350638083" sldId="334"/>
            <ac:picMk id="28" creationId="{25676AED-D3B0-0773-5231-7C69627EF77D}"/>
          </ac:picMkLst>
        </pc:picChg>
        <pc:picChg chg="add del mod">
          <ac:chgData name="Peel, Ross" userId="cff5efb2-1fbc-4e89-a15d-4608006f2964" providerId="ADAL" clId="{E501E2D4-4411-45CC-933F-AEF419041F86}" dt="2022-09-09T18:18:38.039" v="1784" actId="478"/>
          <ac:picMkLst>
            <pc:docMk/>
            <pc:sldMk cId="1350638083" sldId="334"/>
            <ac:picMk id="30" creationId="{72C0F857-7750-AA43-C2FA-75265782AC40}"/>
          </ac:picMkLst>
        </pc:picChg>
        <pc:picChg chg="add mod">
          <ac:chgData name="Peel, Ross" userId="cff5efb2-1fbc-4e89-a15d-4608006f2964" providerId="ADAL" clId="{E501E2D4-4411-45CC-933F-AEF419041F86}" dt="2022-09-09T18:31:21.201" v="2686" actId="1037"/>
          <ac:picMkLst>
            <pc:docMk/>
            <pc:sldMk cId="1350638083" sldId="334"/>
            <ac:picMk id="32" creationId="{5ADD2350-A65C-6E53-8F63-97EA2C544662}"/>
          </ac:picMkLst>
        </pc:picChg>
        <pc:picChg chg="add mod">
          <ac:chgData name="Peel, Ross" userId="cff5efb2-1fbc-4e89-a15d-4608006f2964" providerId="ADAL" clId="{E501E2D4-4411-45CC-933F-AEF419041F86}" dt="2022-09-09T18:21:32.615" v="1804" actId="1076"/>
          <ac:picMkLst>
            <pc:docMk/>
            <pc:sldMk cId="1350638083" sldId="334"/>
            <ac:picMk id="34" creationId="{E6EDBB25-F312-E07E-45F9-5F95FDC54C46}"/>
          </ac:picMkLst>
        </pc:picChg>
        <pc:picChg chg="add mod">
          <ac:chgData name="Peel, Ross" userId="cff5efb2-1fbc-4e89-a15d-4608006f2964" providerId="ADAL" clId="{E501E2D4-4411-45CC-933F-AEF419041F86}" dt="2022-09-09T18:21:31.255" v="1803" actId="1076"/>
          <ac:picMkLst>
            <pc:docMk/>
            <pc:sldMk cId="1350638083" sldId="334"/>
            <ac:picMk id="36" creationId="{0F99927F-AA4F-DC64-AB2F-D2BF0D485E2C}"/>
          </ac:picMkLst>
        </pc:picChg>
        <pc:picChg chg="add mod">
          <ac:chgData name="Peel, Ross" userId="cff5efb2-1fbc-4e89-a15d-4608006f2964" providerId="ADAL" clId="{E501E2D4-4411-45CC-933F-AEF419041F86}" dt="2022-09-09T18:21:44.792" v="1809" actId="1076"/>
          <ac:picMkLst>
            <pc:docMk/>
            <pc:sldMk cId="1350638083" sldId="334"/>
            <ac:picMk id="43" creationId="{CD70F9DA-1B2C-D73D-D49C-930C0D29FC9B}"/>
          </ac:picMkLst>
        </pc:picChg>
        <pc:picChg chg="add mod">
          <ac:chgData name="Peel, Ross" userId="cff5efb2-1fbc-4e89-a15d-4608006f2964" providerId="ADAL" clId="{E501E2D4-4411-45CC-933F-AEF419041F86}" dt="2022-09-09T18:32:05.787" v="2688" actId="1076"/>
          <ac:picMkLst>
            <pc:docMk/>
            <pc:sldMk cId="1350638083" sldId="334"/>
            <ac:picMk id="45" creationId="{A488A206-AEA9-399C-FB78-94EA6E0F5C19}"/>
          </ac:picMkLst>
        </pc:picChg>
      </pc:sldChg>
      <pc:sldChg chg="addSp delSp modSp new mod modClrScheme chgLayout">
        <pc:chgData name="Peel, Ross" userId="cff5efb2-1fbc-4e89-a15d-4608006f2964" providerId="ADAL" clId="{E501E2D4-4411-45CC-933F-AEF419041F86}" dt="2022-09-13T16:28:15.380" v="3867" actId="404"/>
        <pc:sldMkLst>
          <pc:docMk/>
          <pc:sldMk cId="50488029" sldId="335"/>
        </pc:sldMkLst>
        <pc:spChg chg="mod">
          <ac:chgData name="Peel, Ross" userId="cff5efb2-1fbc-4e89-a15d-4608006f2964" providerId="ADAL" clId="{E501E2D4-4411-45CC-933F-AEF419041F86}" dt="2022-09-13T15:50:10.339" v="3225" actId="26606"/>
          <ac:spMkLst>
            <pc:docMk/>
            <pc:sldMk cId="50488029" sldId="335"/>
            <ac:spMk id="2" creationId="{7A37CD2B-5500-D0F5-DBF8-9D9E46960B05}"/>
          </ac:spMkLst>
        </pc:spChg>
        <pc:spChg chg="mod">
          <ac:chgData name="Peel, Ross" userId="cff5efb2-1fbc-4e89-a15d-4608006f2964" providerId="ADAL" clId="{E501E2D4-4411-45CC-933F-AEF419041F86}" dt="2022-09-13T15:50:26.910" v="3228" actId="20577"/>
          <ac:spMkLst>
            <pc:docMk/>
            <pc:sldMk cId="50488029" sldId="335"/>
            <ac:spMk id="3" creationId="{1B0BE57C-8117-6F97-54E2-4E0DE86055FF}"/>
          </ac:spMkLst>
        </pc:spChg>
        <pc:spChg chg="add del">
          <ac:chgData name="Peel, Ross" userId="cff5efb2-1fbc-4e89-a15d-4608006f2964" providerId="ADAL" clId="{E501E2D4-4411-45CC-933F-AEF419041F86}" dt="2022-09-13T15:50:12.943" v="3227" actId="22"/>
          <ac:spMkLst>
            <pc:docMk/>
            <pc:sldMk cId="50488029" sldId="335"/>
            <ac:spMk id="4" creationId="{77402FC5-BA07-6190-1DE8-9AE87E513F78}"/>
          </ac:spMkLst>
        </pc:spChg>
        <pc:spChg chg="mod">
          <ac:chgData name="Peel, Ross" userId="cff5efb2-1fbc-4e89-a15d-4608006f2964" providerId="ADAL" clId="{E501E2D4-4411-45CC-933F-AEF419041F86}" dt="2022-09-13T15:50:10.339" v="3225" actId="26606"/>
          <ac:spMkLst>
            <pc:docMk/>
            <pc:sldMk cId="50488029" sldId="335"/>
            <ac:spMk id="5" creationId="{502CE9F5-7C77-BEAB-4990-0A1E1218719D}"/>
          </ac:spMkLst>
        </pc:spChg>
        <pc:spChg chg="add mod">
          <ac:chgData name="Peel, Ross" userId="cff5efb2-1fbc-4e89-a15d-4608006f2964" providerId="ADAL" clId="{E501E2D4-4411-45CC-933F-AEF419041F86}" dt="2022-09-13T16:28:15.380" v="3867" actId="404"/>
          <ac:spMkLst>
            <pc:docMk/>
            <pc:sldMk cId="50488029" sldId="335"/>
            <ac:spMk id="8" creationId="{A4B8C134-564B-2AC1-6BB2-3B873334C459}"/>
          </ac:spMkLst>
        </pc:spChg>
        <pc:picChg chg="add del mod ord">
          <ac:chgData name="Peel, Ross" userId="cff5efb2-1fbc-4e89-a15d-4608006f2964" providerId="ADAL" clId="{E501E2D4-4411-45CC-933F-AEF419041F86}" dt="2022-09-13T15:50:12.943" v="3227" actId="22"/>
          <ac:picMkLst>
            <pc:docMk/>
            <pc:sldMk cId="50488029" sldId="335"/>
            <ac:picMk id="7" creationId="{254272BE-2623-D125-7531-AAC0EC442283}"/>
          </ac:picMkLst>
        </pc:picChg>
      </pc:sldChg>
      <pc:sldChg chg="delSp modSp mod">
        <pc:chgData name="Peel, Ross" userId="cff5efb2-1fbc-4e89-a15d-4608006f2964" providerId="ADAL" clId="{E501E2D4-4411-45CC-933F-AEF419041F86}" dt="2022-09-13T16:33:43.979" v="3944" actId="14100"/>
        <pc:sldMkLst>
          <pc:docMk/>
          <pc:sldMk cId="3324259829" sldId="336"/>
        </pc:sldMkLst>
        <pc:spChg chg="del">
          <ac:chgData name="Peel, Ross" userId="cff5efb2-1fbc-4e89-a15d-4608006f2964" providerId="ADAL" clId="{E501E2D4-4411-45CC-933F-AEF419041F86}" dt="2022-09-13T13:55:14.329" v="2907" actId="478"/>
          <ac:spMkLst>
            <pc:docMk/>
            <pc:sldMk cId="3324259829" sldId="336"/>
            <ac:spMk id="4" creationId="{D27554D6-49AD-953C-4F58-C500182E566C}"/>
          </ac:spMkLst>
        </pc:spChg>
        <pc:graphicFrameChg chg="mod modGraphic">
          <ac:chgData name="Peel, Ross" userId="cff5efb2-1fbc-4e89-a15d-4608006f2964" providerId="ADAL" clId="{E501E2D4-4411-45CC-933F-AEF419041F86}" dt="2022-09-13T16:33:43.979" v="3944" actId="14100"/>
          <ac:graphicFrameMkLst>
            <pc:docMk/>
            <pc:sldMk cId="3324259829" sldId="336"/>
            <ac:graphicFrameMk id="13" creationId="{0EBF642B-5C0F-D083-3AD6-04DABF230466}"/>
          </ac:graphicFrameMkLst>
        </pc:graphicFrameChg>
      </pc:sldChg>
      <pc:sldChg chg="addSp delSp modSp mod modClrScheme chgLayout">
        <pc:chgData name="Peel, Ross" userId="cff5efb2-1fbc-4e89-a15d-4608006f2964" providerId="ADAL" clId="{E501E2D4-4411-45CC-933F-AEF419041F86}" dt="2022-09-13T16:46:05.266" v="4226" actId="20577"/>
        <pc:sldMkLst>
          <pc:docMk/>
          <pc:sldMk cId="2720369096" sldId="337"/>
        </pc:sldMkLst>
        <pc:spChg chg="mod">
          <ac:chgData name="Peel, Ross" userId="cff5efb2-1fbc-4e89-a15d-4608006f2964" providerId="ADAL" clId="{E501E2D4-4411-45CC-933F-AEF419041F86}" dt="2022-09-13T15:53:25.656" v="3315" actId="26606"/>
          <ac:spMkLst>
            <pc:docMk/>
            <pc:sldMk cId="2720369096" sldId="337"/>
            <ac:spMk id="2" creationId="{876F99C4-CA3E-9266-BC6B-5A582CAD4C1D}"/>
          </ac:spMkLst>
        </pc:spChg>
        <pc:spChg chg="add del mod">
          <ac:chgData name="Peel, Ross" userId="cff5efb2-1fbc-4e89-a15d-4608006f2964" providerId="ADAL" clId="{E501E2D4-4411-45CC-933F-AEF419041F86}" dt="2022-09-13T16:46:05.266" v="4226" actId="20577"/>
          <ac:spMkLst>
            <pc:docMk/>
            <pc:sldMk cId="2720369096" sldId="337"/>
            <ac:spMk id="3" creationId="{52769EDE-440C-0241-1B2B-0F04F601698A}"/>
          </ac:spMkLst>
        </pc:spChg>
        <pc:spChg chg="del">
          <ac:chgData name="Peel, Ross" userId="cff5efb2-1fbc-4e89-a15d-4608006f2964" providerId="ADAL" clId="{E501E2D4-4411-45CC-933F-AEF419041F86}" dt="2022-09-13T15:53:20.197" v="3313" actId="22"/>
          <ac:spMkLst>
            <pc:docMk/>
            <pc:sldMk cId="2720369096" sldId="337"/>
            <ac:spMk id="4" creationId="{1898E418-B955-361C-537C-719D7C86527B}"/>
          </ac:spMkLst>
        </pc:spChg>
        <pc:spChg chg="mod">
          <ac:chgData name="Peel, Ross" userId="cff5efb2-1fbc-4e89-a15d-4608006f2964" providerId="ADAL" clId="{E501E2D4-4411-45CC-933F-AEF419041F86}" dt="2022-09-13T15:53:25.656" v="3315" actId="26606"/>
          <ac:spMkLst>
            <pc:docMk/>
            <pc:sldMk cId="2720369096" sldId="337"/>
            <ac:spMk id="5" creationId="{8ABE518D-B481-7B26-BEB8-D2AB8070FFFD}"/>
          </ac:spMkLst>
        </pc:spChg>
        <pc:spChg chg="add del mod">
          <ac:chgData name="Peel, Ross" userId="cff5efb2-1fbc-4e89-a15d-4608006f2964" providerId="ADAL" clId="{E501E2D4-4411-45CC-933F-AEF419041F86}" dt="2022-09-13T15:55:00.466" v="3319" actId="22"/>
          <ac:spMkLst>
            <pc:docMk/>
            <pc:sldMk cId="2720369096" sldId="337"/>
            <ac:spMk id="9" creationId="{610CAE88-F8D2-D256-C8E1-B8D16D45D017}"/>
          </ac:spMkLst>
        </pc:spChg>
        <pc:spChg chg="add del mod">
          <ac:chgData name="Peel, Ross" userId="cff5efb2-1fbc-4e89-a15d-4608006f2964" providerId="ADAL" clId="{E501E2D4-4411-45CC-933F-AEF419041F86}" dt="2022-09-13T15:53:25.656" v="3315" actId="26606"/>
          <ac:spMkLst>
            <pc:docMk/>
            <pc:sldMk cId="2720369096" sldId="337"/>
            <ac:spMk id="12" creationId="{1FFC7E72-06B4-7786-C85B-A070CA720EF4}"/>
          </ac:spMkLst>
        </pc:spChg>
        <pc:spChg chg="add mod">
          <ac:chgData name="Peel, Ross" userId="cff5efb2-1fbc-4e89-a15d-4608006f2964" providerId="ADAL" clId="{E501E2D4-4411-45CC-933F-AEF419041F86}" dt="2022-09-13T16:31:22.784" v="3942" actId="20577"/>
          <ac:spMkLst>
            <pc:docMk/>
            <pc:sldMk cId="2720369096" sldId="337"/>
            <ac:spMk id="13" creationId="{F28EBCB4-2E8C-0050-5953-0AAF1354396F}"/>
          </ac:spMkLst>
        </pc:spChg>
        <pc:spChg chg="add del mod">
          <ac:chgData name="Peel, Ross" userId="cff5efb2-1fbc-4e89-a15d-4608006f2964" providerId="ADAL" clId="{E501E2D4-4411-45CC-933F-AEF419041F86}" dt="2022-09-13T16:30:47.393" v="3915"/>
          <ac:spMkLst>
            <pc:docMk/>
            <pc:sldMk cId="2720369096" sldId="337"/>
            <ac:spMk id="14" creationId="{AD8D3344-8316-594A-EAB3-37FC26586425}"/>
          </ac:spMkLst>
        </pc:spChg>
        <pc:picChg chg="add del mod ord">
          <ac:chgData name="Peel, Ross" userId="cff5efb2-1fbc-4e89-a15d-4608006f2964" providerId="ADAL" clId="{E501E2D4-4411-45CC-933F-AEF419041F86}" dt="2022-09-13T15:54:59.466" v="3318" actId="478"/>
          <ac:picMkLst>
            <pc:docMk/>
            <pc:sldMk cId="2720369096" sldId="337"/>
            <ac:picMk id="7" creationId="{D4043A76-63E6-CA46-D7DC-828021365AEA}"/>
          </ac:picMkLst>
        </pc:picChg>
        <pc:picChg chg="add mod ord">
          <ac:chgData name="Peel, Ross" userId="cff5efb2-1fbc-4e89-a15d-4608006f2964" providerId="ADAL" clId="{E501E2D4-4411-45CC-933F-AEF419041F86}" dt="2022-09-13T15:55:08.254" v="3321" actId="1076"/>
          <ac:picMkLst>
            <pc:docMk/>
            <pc:sldMk cId="2720369096" sldId="337"/>
            <ac:picMk id="11" creationId="{B1E745F2-A837-BDF1-3F38-7641309A3137}"/>
          </ac:picMkLst>
        </pc:picChg>
      </pc:sldChg>
      <pc:sldChg chg="addSp delSp modSp new mod modClrScheme chgLayout">
        <pc:chgData name="Peel, Ross" userId="cff5efb2-1fbc-4e89-a15d-4608006f2964" providerId="ADAL" clId="{E501E2D4-4411-45CC-933F-AEF419041F86}" dt="2022-09-13T17:13:46.580" v="5617" actId="14100"/>
        <pc:sldMkLst>
          <pc:docMk/>
          <pc:sldMk cId="2066811723" sldId="338"/>
        </pc:sldMkLst>
        <pc:spChg chg="mod ord">
          <ac:chgData name="Peel, Ross" userId="cff5efb2-1fbc-4e89-a15d-4608006f2964" providerId="ADAL" clId="{E501E2D4-4411-45CC-933F-AEF419041F86}" dt="2022-09-13T17:01:22.224" v="4624" actId="700"/>
          <ac:spMkLst>
            <pc:docMk/>
            <pc:sldMk cId="2066811723" sldId="338"/>
            <ac:spMk id="2" creationId="{9FC1456B-0DA2-BAE5-D29B-52E55C29EB00}"/>
          </ac:spMkLst>
        </pc:spChg>
        <pc:spChg chg="del mod ord">
          <ac:chgData name="Peel, Ross" userId="cff5efb2-1fbc-4e89-a15d-4608006f2964" providerId="ADAL" clId="{E501E2D4-4411-45CC-933F-AEF419041F86}" dt="2022-09-13T16:48:21.863" v="4273" actId="700"/>
          <ac:spMkLst>
            <pc:docMk/>
            <pc:sldMk cId="2066811723" sldId="338"/>
            <ac:spMk id="3" creationId="{5CC26E7F-5E4D-440F-4644-55653187682A}"/>
          </ac:spMkLst>
        </pc:spChg>
        <pc:spChg chg="del">
          <ac:chgData name="Peel, Ross" userId="cff5efb2-1fbc-4e89-a15d-4608006f2964" providerId="ADAL" clId="{E501E2D4-4411-45CC-933F-AEF419041F86}" dt="2022-09-13T16:48:21.863" v="4273" actId="700"/>
          <ac:spMkLst>
            <pc:docMk/>
            <pc:sldMk cId="2066811723" sldId="338"/>
            <ac:spMk id="4" creationId="{38FC3CDC-4D2D-F258-C5B5-C13BACF6660F}"/>
          </ac:spMkLst>
        </pc:spChg>
        <pc:spChg chg="mod ord">
          <ac:chgData name="Peel, Ross" userId="cff5efb2-1fbc-4e89-a15d-4608006f2964" providerId="ADAL" clId="{E501E2D4-4411-45CC-933F-AEF419041F86}" dt="2022-09-13T17:01:22.224" v="4624" actId="700"/>
          <ac:spMkLst>
            <pc:docMk/>
            <pc:sldMk cId="2066811723" sldId="338"/>
            <ac:spMk id="5" creationId="{3301A247-E351-E4C1-8EDA-3086B35A64D1}"/>
          </ac:spMkLst>
        </pc:spChg>
        <pc:spChg chg="add del mod ord">
          <ac:chgData name="Peel, Ross" userId="cff5efb2-1fbc-4e89-a15d-4608006f2964" providerId="ADAL" clId="{E501E2D4-4411-45CC-933F-AEF419041F86}" dt="2022-09-13T16:49:42.795" v="4274" actId="3680"/>
          <ac:spMkLst>
            <pc:docMk/>
            <pc:sldMk cId="2066811723" sldId="338"/>
            <ac:spMk id="6" creationId="{7BC93CCA-678A-D822-55BB-6B7B4F5841DE}"/>
          </ac:spMkLst>
        </pc:spChg>
        <pc:spChg chg="add del mod ord">
          <ac:chgData name="Peel, Ross" userId="cff5efb2-1fbc-4e89-a15d-4608006f2964" providerId="ADAL" clId="{E501E2D4-4411-45CC-933F-AEF419041F86}" dt="2022-09-13T17:01:22.224" v="4624" actId="700"/>
          <ac:spMkLst>
            <pc:docMk/>
            <pc:sldMk cId="2066811723" sldId="338"/>
            <ac:spMk id="9" creationId="{A4E22D39-3751-B172-63F2-CA3109A159C8}"/>
          </ac:spMkLst>
        </pc:spChg>
        <pc:spChg chg="add mod ord">
          <ac:chgData name="Peel, Ross" userId="cff5efb2-1fbc-4e89-a15d-4608006f2964" providerId="ADAL" clId="{E501E2D4-4411-45CC-933F-AEF419041F86}" dt="2022-09-13T17:09:55.314" v="5306"/>
          <ac:spMkLst>
            <pc:docMk/>
            <pc:sldMk cId="2066811723" sldId="338"/>
            <ac:spMk id="10" creationId="{F4729331-0171-2AA6-E566-9AAA870F81A7}"/>
          </ac:spMkLst>
        </pc:spChg>
        <pc:spChg chg="add del mod ord">
          <ac:chgData name="Peel, Ross" userId="cff5efb2-1fbc-4e89-a15d-4608006f2964" providerId="ADAL" clId="{E501E2D4-4411-45CC-933F-AEF419041F86}" dt="2022-09-13T17:01:22.982" v="4625"/>
          <ac:spMkLst>
            <pc:docMk/>
            <pc:sldMk cId="2066811723" sldId="338"/>
            <ac:spMk id="11" creationId="{1CB09A11-5503-4FC3-D1A3-A22118992A60}"/>
          </ac:spMkLst>
        </pc:spChg>
        <pc:spChg chg="add mod">
          <ac:chgData name="Peel, Ross" userId="cff5efb2-1fbc-4e89-a15d-4608006f2964" providerId="ADAL" clId="{E501E2D4-4411-45CC-933F-AEF419041F86}" dt="2022-09-13T17:13:46.580" v="5617" actId="14100"/>
          <ac:spMkLst>
            <pc:docMk/>
            <pc:sldMk cId="2066811723" sldId="338"/>
            <ac:spMk id="13" creationId="{99BD1B85-C3FE-6F0D-4FC5-C30ECED623EF}"/>
          </ac:spMkLst>
        </pc:spChg>
        <pc:graphicFrameChg chg="add del mod ord modGraphic">
          <ac:chgData name="Peel, Ross" userId="cff5efb2-1fbc-4e89-a15d-4608006f2964" providerId="ADAL" clId="{E501E2D4-4411-45CC-933F-AEF419041F86}" dt="2022-09-13T17:01:18.386" v="4623" actId="21"/>
          <ac:graphicFrameMkLst>
            <pc:docMk/>
            <pc:sldMk cId="2066811723" sldId="338"/>
            <ac:graphicFrameMk id="7" creationId="{7C8D09D1-0BEA-436E-32CB-6B6E0150EF4E}"/>
          </ac:graphicFrameMkLst>
        </pc:graphicFrameChg>
        <pc:graphicFrameChg chg="add mod modGraphic">
          <ac:chgData name="Peel, Ross" userId="cff5efb2-1fbc-4e89-a15d-4608006f2964" providerId="ADAL" clId="{E501E2D4-4411-45CC-933F-AEF419041F86}" dt="2022-09-13T17:02:28.563" v="4651"/>
          <ac:graphicFrameMkLst>
            <pc:docMk/>
            <pc:sldMk cId="2066811723" sldId="338"/>
            <ac:graphicFrameMk id="12" creationId="{CF05C587-87A0-422E-EE0D-078DB7AFAF11}"/>
          </ac:graphicFrameMkLst>
        </pc:graphicFrameChg>
      </pc:sldChg>
      <pc:sldChg chg="addSp delSp modSp add mod">
        <pc:chgData name="Peel, Ross" userId="cff5efb2-1fbc-4e89-a15d-4608006f2964" providerId="ADAL" clId="{E501E2D4-4411-45CC-933F-AEF419041F86}" dt="2022-09-13T17:24:26.580" v="6339" actId="20577"/>
        <pc:sldMkLst>
          <pc:docMk/>
          <pc:sldMk cId="2639968766" sldId="339"/>
        </pc:sldMkLst>
        <pc:spChg chg="mod">
          <ac:chgData name="Peel, Ross" userId="cff5efb2-1fbc-4e89-a15d-4608006f2964" providerId="ADAL" clId="{E501E2D4-4411-45CC-933F-AEF419041F86}" dt="2022-09-13T17:10:18.124" v="5350" actId="20577"/>
          <ac:spMkLst>
            <pc:docMk/>
            <pc:sldMk cId="2639968766" sldId="339"/>
            <ac:spMk id="2" creationId="{9FC1456B-0DA2-BAE5-D29B-52E55C29EB00}"/>
          </ac:spMkLst>
        </pc:spChg>
        <pc:spChg chg="add del mod">
          <ac:chgData name="Peel, Ross" userId="cff5efb2-1fbc-4e89-a15d-4608006f2964" providerId="ADAL" clId="{E501E2D4-4411-45CC-933F-AEF419041F86}" dt="2022-09-13T17:21:25.652" v="6159"/>
          <ac:spMkLst>
            <pc:docMk/>
            <pc:sldMk cId="2639968766" sldId="339"/>
            <ac:spMk id="4" creationId="{919AE4FB-DEA6-F1B1-73A0-FA40C64B620B}"/>
          </ac:spMkLst>
        </pc:spChg>
        <pc:spChg chg="add mod">
          <ac:chgData name="Peel, Ross" userId="cff5efb2-1fbc-4e89-a15d-4608006f2964" providerId="ADAL" clId="{E501E2D4-4411-45CC-933F-AEF419041F86}" dt="2022-09-13T17:21:54.292" v="6167" actId="1076"/>
          <ac:spMkLst>
            <pc:docMk/>
            <pc:sldMk cId="2639968766" sldId="339"/>
            <ac:spMk id="7" creationId="{1A207F6F-1DA5-79D4-6F69-19CC3ED0BBBA}"/>
          </ac:spMkLst>
        </pc:spChg>
        <pc:spChg chg="del">
          <ac:chgData name="Peel, Ross" userId="cff5efb2-1fbc-4e89-a15d-4608006f2964" providerId="ADAL" clId="{E501E2D4-4411-45CC-933F-AEF419041F86}" dt="2022-09-13T17:10:21.480" v="5352" actId="478"/>
          <ac:spMkLst>
            <pc:docMk/>
            <pc:sldMk cId="2639968766" sldId="339"/>
            <ac:spMk id="10" creationId="{F4729331-0171-2AA6-E566-9AAA870F81A7}"/>
          </ac:spMkLst>
        </pc:spChg>
        <pc:spChg chg="add del">
          <ac:chgData name="Peel, Ross" userId="cff5efb2-1fbc-4e89-a15d-4608006f2964" providerId="ADAL" clId="{E501E2D4-4411-45CC-933F-AEF419041F86}" dt="2022-09-13T17:20:49.892" v="6150" actId="22"/>
          <ac:spMkLst>
            <pc:docMk/>
            <pc:sldMk cId="2639968766" sldId="339"/>
            <ac:spMk id="11" creationId="{F526E7BD-05B3-EF9B-1E04-C61106A057F5}"/>
          </ac:spMkLst>
        </pc:spChg>
        <pc:spChg chg="add del">
          <ac:chgData name="Peel, Ross" userId="cff5efb2-1fbc-4e89-a15d-4608006f2964" providerId="ADAL" clId="{E501E2D4-4411-45CC-933F-AEF419041F86}" dt="2022-09-13T17:20:53.640" v="6154" actId="22"/>
          <ac:spMkLst>
            <pc:docMk/>
            <pc:sldMk cId="2639968766" sldId="339"/>
            <ac:spMk id="13" creationId="{183521FB-5D42-FC26-959A-0EFBE1E3F3AF}"/>
          </ac:spMkLst>
        </pc:spChg>
        <pc:spChg chg="add del mod">
          <ac:chgData name="Peel, Ross" userId="cff5efb2-1fbc-4e89-a15d-4608006f2964" providerId="ADAL" clId="{E501E2D4-4411-45CC-933F-AEF419041F86}" dt="2022-09-13T17:21:42.672" v="6163"/>
          <ac:spMkLst>
            <pc:docMk/>
            <pc:sldMk cId="2639968766" sldId="339"/>
            <ac:spMk id="15" creationId="{5BE8E209-0DB3-B6D9-3BB6-6BD77D4F81A0}"/>
          </ac:spMkLst>
        </pc:spChg>
        <pc:spChg chg="add mod">
          <ac:chgData name="Peel, Ross" userId="cff5efb2-1fbc-4e89-a15d-4608006f2964" providerId="ADAL" clId="{E501E2D4-4411-45CC-933F-AEF419041F86}" dt="2022-09-13T17:24:26.580" v="6339" actId="20577"/>
          <ac:spMkLst>
            <pc:docMk/>
            <pc:sldMk cId="2639968766" sldId="339"/>
            <ac:spMk id="18" creationId="{FA44B8F8-7CB8-8607-AAC5-FB669FA9143C}"/>
          </ac:spMkLst>
        </pc:spChg>
        <pc:graphicFrameChg chg="del">
          <ac:chgData name="Peel, Ross" userId="cff5efb2-1fbc-4e89-a15d-4608006f2964" providerId="ADAL" clId="{E501E2D4-4411-45CC-933F-AEF419041F86}" dt="2022-09-13T17:10:19.886" v="5351" actId="478"/>
          <ac:graphicFrameMkLst>
            <pc:docMk/>
            <pc:sldMk cId="2639968766" sldId="339"/>
            <ac:graphicFrameMk id="12" creationId="{CF05C587-87A0-422E-EE0D-078DB7AFAF11}"/>
          </ac:graphicFrameMkLst>
        </pc:graphicFrameChg>
        <pc:picChg chg="add mod">
          <ac:chgData name="Peel, Ross" userId="cff5efb2-1fbc-4e89-a15d-4608006f2964" providerId="ADAL" clId="{E501E2D4-4411-45CC-933F-AEF419041F86}" dt="2022-09-13T17:21:51.627" v="6165" actId="14100"/>
          <ac:picMkLst>
            <pc:docMk/>
            <pc:sldMk cId="2639968766" sldId="339"/>
            <ac:picMk id="1026" creationId="{EE13D022-D7F2-561D-A3E1-BC4D66E6393F}"/>
          </ac:picMkLst>
        </pc:picChg>
        <pc:picChg chg="add del">
          <ac:chgData name="Peel, Ross" userId="cff5efb2-1fbc-4e89-a15d-4608006f2964" providerId="ADAL" clId="{E501E2D4-4411-45CC-933F-AEF419041F86}" dt="2022-09-13T17:21:57.577" v="6169"/>
          <ac:picMkLst>
            <pc:docMk/>
            <pc:sldMk cId="2639968766" sldId="339"/>
            <ac:picMk id="1028" creationId="{2E61E31C-94BF-C3F8-C66D-2FC6A7BF01A9}"/>
          </ac:picMkLst>
        </pc:picChg>
      </pc:sldChg>
      <pc:sldChg chg="addSp delSp modSp add mod modClrScheme chgLayout">
        <pc:chgData name="Peel, Ross" userId="cff5efb2-1fbc-4e89-a15d-4608006f2964" providerId="ADAL" clId="{E501E2D4-4411-45CC-933F-AEF419041F86}" dt="2022-09-13T20:18:14.653" v="7316" actId="122"/>
        <pc:sldMkLst>
          <pc:docMk/>
          <pc:sldMk cId="1824281893" sldId="340"/>
        </pc:sldMkLst>
        <pc:spChg chg="mod ord">
          <ac:chgData name="Peel, Ross" userId="cff5efb2-1fbc-4e89-a15d-4608006f2964" providerId="ADAL" clId="{E501E2D4-4411-45CC-933F-AEF419041F86}" dt="2022-09-13T20:15:35.920" v="7102" actId="26606"/>
          <ac:spMkLst>
            <pc:docMk/>
            <pc:sldMk cId="1824281893" sldId="340"/>
            <ac:spMk id="2" creationId="{9FC1456B-0DA2-BAE5-D29B-52E55C29EB00}"/>
          </ac:spMkLst>
        </pc:spChg>
        <pc:spChg chg="add del mod">
          <ac:chgData name="Peel, Ross" userId="cff5efb2-1fbc-4e89-a15d-4608006f2964" providerId="ADAL" clId="{E501E2D4-4411-45CC-933F-AEF419041F86}" dt="2022-09-13T20:14:10.689" v="7090"/>
          <ac:spMkLst>
            <pc:docMk/>
            <pc:sldMk cId="1824281893" sldId="340"/>
            <ac:spMk id="3" creationId="{E19EA0FE-D07F-F02A-29A4-D74526D5D0A9}"/>
          </ac:spMkLst>
        </pc:spChg>
        <pc:spChg chg="mod ord">
          <ac:chgData name="Peel, Ross" userId="cff5efb2-1fbc-4e89-a15d-4608006f2964" providerId="ADAL" clId="{E501E2D4-4411-45CC-933F-AEF419041F86}" dt="2022-09-13T20:15:35.920" v="7102" actId="26606"/>
          <ac:spMkLst>
            <pc:docMk/>
            <pc:sldMk cId="1824281893" sldId="340"/>
            <ac:spMk id="5" creationId="{3301A247-E351-E4C1-8EDA-3086B35A64D1}"/>
          </ac:spMkLst>
        </pc:spChg>
        <pc:spChg chg="mod ord">
          <ac:chgData name="Peel, Ross" userId="cff5efb2-1fbc-4e89-a15d-4608006f2964" providerId="ADAL" clId="{E501E2D4-4411-45CC-933F-AEF419041F86}" dt="2022-09-13T20:16:02.529" v="7109" actId="403"/>
          <ac:spMkLst>
            <pc:docMk/>
            <pc:sldMk cId="1824281893" sldId="340"/>
            <ac:spMk id="7" creationId="{1A207F6F-1DA5-79D4-6F69-19CC3ED0BBBA}"/>
          </ac:spMkLst>
        </pc:spChg>
        <pc:spChg chg="add del mod">
          <ac:chgData name="Peel, Ross" userId="cff5efb2-1fbc-4e89-a15d-4608006f2964" providerId="ADAL" clId="{E501E2D4-4411-45CC-933F-AEF419041F86}" dt="2022-09-13T20:15:05.239" v="7097" actId="21"/>
          <ac:spMkLst>
            <pc:docMk/>
            <pc:sldMk cId="1824281893" sldId="340"/>
            <ac:spMk id="11" creationId="{7DAE3F6B-755B-C9D2-60D5-1BD4D081388A}"/>
          </ac:spMkLst>
        </pc:spChg>
        <pc:spChg chg="add del mod">
          <ac:chgData name="Peel, Ross" userId="cff5efb2-1fbc-4e89-a15d-4608006f2964" providerId="ADAL" clId="{E501E2D4-4411-45CC-933F-AEF419041F86}" dt="2022-09-13T20:15:07.772" v="7098"/>
          <ac:spMkLst>
            <pc:docMk/>
            <pc:sldMk cId="1824281893" sldId="340"/>
            <ac:spMk id="12" creationId="{3DA9291A-C536-5F87-81A1-BC67E60BC9E0}"/>
          </ac:spMkLst>
        </pc:spChg>
        <pc:spChg chg="add del mod">
          <ac:chgData name="Peel, Ross" userId="cff5efb2-1fbc-4e89-a15d-4608006f2964" providerId="ADAL" clId="{E501E2D4-4411-45CC-933F-AEF419041F86}" dt="2022-09-13T20:15:07.772" v="7098"/>
          <ac:spMkLst>
            <pc:docMk/>
            <pc:sldMk cId="1824281893" sldId="340"/>
            <ac:spMk id="13" creationId="{A79911FB-EF11-E0A3-8B47-0C95706F6388}"/>
          </ac:spMkLst>
        </pc:spChg>
        <pc:spChg chg="add del mod">
          <ac:chgData name="Peel, Ross" userId="cff5efb2-1fbc-4e89-a15d-4608006f2964" providerId="ADAL" clId="{E501E2D4-4411-45CC-933F-AEF419041F86}" dt="2022-09-13T20:15:07.772" v="7098"/>
          <ac:spMkLst>
            <pc:docMk/>
            <pc:sldMk cId="1824281893" sldId="340"/>
            <ac:spMk id="14" creationId="{9921322B-2991-CD30-9509-4F80E8D2B9E7}"/>
          </ac:spMkLst>
        </pc:spChg>
        <pc:spChg chg="add del mod">
          <ac:chgData name="Peel, Ross" userId="cff5efb2-1fbc-4e89-a15d-4608006f2964" providerId="ADAL" clId="{E501E2D4-4411-45CC-933F-AEF419041F86}" dt="2022-09-13T20:15:07.772" v="7098"/>
          <ac:spMkLst>
            <pc:docMk/>
            <pc:sldMk cId="1824281893" sldId="340"/>
            <ac:spMk id="15" creationId="{183BCAF9-6E7E-2054-83AA-15AFEBC8F847}"/>
          </ac:spMkLst>
        </pc:spChg>
        <pc:spChg chg="del">
          <ac:chgData name="Peel, Ross" userId="cff5efb2-1fbc-4e89-a15d-4608006f2964" providerId="ADAL" clId="{E501E2D4-4411-45CC-933F-AEF419041F86}" dt="2022-09-13T20:14:26.900" v="7093" actId="21"/>
          <ac:spMkLst>
            <pc:docMk/>
            <pc:sldMk cId="1824281893" sldId="340"/>
            <ac:spMk id="18" creationId="{FA44B8F8-7CB8-8607-AAC5-FB669FA9143C}"/>
          </ac:spMkLst>
        </pc:spChg>
        <pc:spChg chg="add mod">
          <ac:chgData name="Peel, Ross" userId="cff5efb2-1fbc-4e89-a15d-4608006f2964" providerId="ADAL" clId="{E501E2D4-4411-45CC-933F-AEF419041F86}" dt="2022-09-13T20:18:14.653" v="7316" actId="122"/>
          <ac:spMkLst>
            <pc:docMk/>
            <pc:sldMk cId="1824281893" sldId="340"/>
            <ac:spMk id="20" creationId="{BB1E5C95-AD4F-D725-B5F1-593A7BF49ECF}"/>
          </ac:spMkLst>
        </pc:spChg>
        <pc:picChg chg="add del mod ord">
          <ac:chgData name="Peel, Ross" userId="cff5efb2-1fbc-4e89-a15d-4608006f2964" providerId="ADAL" clId="{E501E2D4-4411-45CC-933F-AEF419041F86}" dt="2022-09-13T20:14:00.388" v="7089" actId="22"/>
          <ac:picMkLst>
            <pc:docMk/>
            <pc:sldMk cId="1824281893" sldId="340"/>
            <ac:picMk id="6" creationId="{1ED510C7-957E-46DC-A249-A1354BDE9471}"/>
          </ac:picMkLst>
        </pc:picChg>
        <pc:picChg chg="add del mod ord modCrop">
          <ac:chgData name="Peel, Ross" userId="cff5efb2-1fbc-4e89-a15d-4608006f2964" providerId="ADAL" clId="{E501E2D4-4411-45CC-933F-AEF419041F86}" dt="2022-09-13T20:15:35.920" v="7102" actId="26606"/>
          <ac:picMkLst>
            <pc:docMk/>
            <pc:sldMk cId="1824281893" sldId="340"/>
            <ac:picMk id="9" creationId="{B59A2037-E359-FAC0-0352-59BB0F4F6E97}"/>
          </ac:picMkLst>
        </pc:picChg>
        <pc:picChg chg="add del mod">
          <ac:chgData name="Peel, Ross" userId="cff5efb2-1fbc-4e89-a15d-4608006f2964" providerId="ADAL" clId="{E501E2D4-4411-45CC-933F-AEF419041F86}" dt="2022-09-13T20:16:10.892" v="7111"/>
          <ac:picMkLst>
            <pc:docMk/>
            <pc:sldMk cId="1824281893" sldId="340"/>
            <ac:picMk id="19" creationId="{43AF4F45-E161-5DD5-F122-B5B7ECA085D6}"/>
          </ac:picMkLst>
        </pc:picChg>
        <pc:picChg chg="del">
          <ac:chgData name="Peel, Ross" userId="cff5efb2-1fbc-4e89-a15d-4608006f2964" providerId="ADAL" clId="{E501E2D4-4411-45CC-933F-AEF419041F86}" dt="2022-09-13T18:45:40.112" v="6678" actId="478"/>
          <ac:picMkLst>
            <pc:docMk/>
            <pc:sldMk cId="1824281893" sldId="340"/>
            <ac:picMk id="1026" creationId="{EE13D022-D7F2-561D-A3E1-BC4D66E6393F}"/>
          </ac:picMkLst>
        </pc:picChg>
      </pc:sldChg>
      <pc:sldChg chg="addSp delSp modSp add mod">
        <pc:chgData name="Peel, Ross" userId="cff5efb2-1fbc-4e89-a15d-4608006f2964" providerId="ADAL" clId="{E501E2D4-4411-45CC-933F-AEF419041F86}" dt="2022-09-13T20:28:07.150" v="8151" actId="20577"/>
        <pc:sldMkLst>
          <pc:docMk/>
          <pc:sldMk cId="2786323828" sldId="341"/>
        </pc:sldMkLst>
        <pc:spChg chg="mod">
          <ac:chgData name="Peel, Ross" userId="cff5efb2-1fbc-4e89-a15d-4608006f2964" providerId="ADAL" clId="{E501E2D4-4411-45CC-933F-AEF419041F86}" dt="2022-09-13T20:18:40.908" v="7347" actId="20577"/>
          <ac:spMkLst>
            <pc:docMk/>
            <pc:sldMk cId="2786323828" sldId="341"/>
            <ac:spMk id="2" creationId="{9FC1456B-0DA2-BAE5-D29B-52E55C29EB00}"/>
          </ac:spMkLst>
        </pc:spChg>
        <pc:spChg chg="add mod">
          <ac:chgData name="Peel, Ross" userId="cff5efb2-1fbc-4e89-a15d-4608006f2964" providerId="ADAL" clId="{E501E2D4-4411-45CC-933F-AEF419041F86}" dt="2022-09-13T20:18:44.260" v="7348" actId="478"/>
          <ac:spMkLst>
            <pc:docMk/>
            <pc:sldMk cId="2786323828" sldId="341"/>
            <ac:spMk id="4" creationId="{A749076E-202E-51C4-6957-A9EC55A76D4B}"/>
          </ac:spMkLst>
        </pc:spChg>
        <pc:spChg chg="del">
          <ac:chgData name="Peel, Ross" userId="cff5efb2-1fbc-4e89-a15d-4608006f2964" providerId="ADAL" clId="{E501E2D4-4411-45CC-933F-AEF419041F86}" dt="2022-09-13T20:18:47.794" v="7350" actId="478"/>
          <ac:spMkLst>
            <pc:docMk/>
            <pc:sldMk cId="2786323828" sldId="341"/>
            <ac:spMk id="7" creationId="{1A207F6F-1DA5-79D4-6F69-19CC3ED0BBBA}"/>
          </ac:spMkLst>
        </pc:spChg>
        <pc:spChg chg="add mod">
          <ac:chgData name="Peel, Ross" userId="cff5efb2-1fbc-4e89-a15d-4608006f2964" providerId="ADAL" clId="{E501E2D4-4411-45CC-933F-AEF419041F86}" dt="2022-09-13T20:28:07.150" v="8151" actId="20577"/>
          <ac:spMkLst>
            <pc:docMk/>
            <pc:sldMk cId="2786323828" sldId="341"/>
            <ac:spMk id="8" creationId="{521D2BDB-FF52-884E-D69A-2DADD45BF77F}"/>
          </ac:spMkLst>
        </pc:spChg>
        <pc:spChg chg="del">
          <ac:chgData name="Peel, Ross" userId="cff5efb2-1fbc-4e89-a15d-4608006f2964" providerId="ADAL" clId="{E501E2D4-4411-45CC-933F-AEF419041F86}" dt="2022-09-13T20:18:45.767" v="7349" actId="478"/>
          <ac:spMkLst>
            <pc:docMk/>
            <pc:sldMk cId="2786323828" sldId="341"/>
            <ac:spMk id="20" creationId="{BB1E5C95-AD4F-D725-B5F1-593A7BF49ECF}"/>
          </ac:spMkLst>
        </pc:spChg>
        <pc:picChg chg="del">
          <ac:chgData name="Peel, Ross" userId="cff5efb2-1fbc-4e89-a15d-4608006f2964" providerId="ADAL" clId="{E501E2D4-4411-45CC-933F-AEF419041F86}" dt="2022-09-13T20:18:44.260" v="7348" actId="478"/>
          <ac:picMkLst>
            <pc:docMk/>
            <pc:sldMk cId="2786323828" sldId="341"/>
            <ac:picMk id="9" creationId="{B59A2037-E359-FAC0-0352-59BB0F4F6E97}"/>
          </ac:picMkLst>
        </pc:picChg>
      </pc:sldChg>
      <pc:sldChg chg="addSp delSp modSp new mod">
        <pc:chgData name="Peel, Ross" userId="cff5efb2-1fbc-4e89-a15d-4608006f2964" providerId="ADAL" clId="{E501E2D4-4411-45CC-933F-AEF419041F86}" dt="2022-09-13T20:45:41.912" v="9384" actId="20577"/>
        <pc:sldMkLst>
          <pc:docMk/>
          <pc:sldMk cId="3279456917" sldId="342"/>
        </pc:sldMkLst>
        <pc:spChg chg="mod">
          <ac:chgData name="Peel, Ross" userId="cff5efb2-1fbc-4e89-a15d-4608006f2964" providerId="ADAL" clId="{E501E2D4-4411-45CC-933F-AEF419041F86}" dt="2022-09-13T20:19:02.937" v="7409" actId="20577"/>
          <ac:spMkLst>
            <pc:docMk/>
            <pc:sldMk cId="3279456917" sldId="342"/>
            <ac:spMk id="2" creationId="{9AC2FE13-44E7-1498-5598-3298AC62272B}"/>
          </ac:spMkLst>
        </pc:spChg>
        <pc:spChg chg="mod">
          <ac:chgData name="Peel, Ross" userId="cff5efb2-1fbc-4e89-a15d-4608006f2964" providerId="ADAL" clId="{E501E2D4-4411-45CC-933F-AEF419041F86}" dt="2022-09-13T20:45:41.912" v="9384" actId="20577"/>
          <ac:spMkLst>
            <pc:docMk/>
            <pc:sldMk cId="3279456917" sldId="342"/>
            <ac:spMk id="3" creationId="{0256EA54-890F-ACF3-1171-63A141DF4484}"/>
          </ac:spMkLst>
        </pc:spChg>
        <pc:spChg chg="del">
          <ac:chgData name="Peel, Ross" userId="cff5efb2-1fbc-4e89-a15d-4608006f2964" providerId="ADAL" clId="{E501E2D4-4411-45CC-933F-AEF419041F86}" dt="2022-09-13T20:34:14.476" v="8413" actId="1032"/>
          <ac:spMkLst>
            <pc:docMk/>
            <pc:sldMk cId="3279456917" sldId="342"/>
            <ac:spMk id="4" creationId="{0185E0CC-051B-9281-3425-BE3F7D0C1060}"/>
          </ac:spMkLst>
        </pc:spChg>
        <pc:graphicFrameChg chg="add mod modGraphic">
          <ac:chgData name="Peel, Ross" userId="cff5efb2-1fbc-4e89-a15d-4608006f2964" providerId="ADAL" clId="{E501E2D4-4411-45CC-933F-AEF419041F86}" dt="2022-09-13T20:42:44.087" v="9076" actId="20577"/>
          <ac:graphicFrameMkLst>
            <pc:docMk/>
            <pc:sldMk cId="3279456917" sldId="342"/>
            <ac:graphicFrameMk id="6" creationId="{9C54315D-3BA2-C092-EED4-968541AA518F}"/>
          </ac:graphicFrameMkLst>
        </pc:graphicFrameChg>
      </pc:sldChg>
      <pc:sldChg chg="addSp delSp modSp new mod modClrScheme chgLayout">
        <pc:chgData name="Peel, Ross" userId="cff5efb2-1fbc-4e89-a15d-4608006f2964" providerId="ADAL" clId="{E501E2D4-4411-45CC-933F-AEF419041F86}" dt="2022-09-15T12:50:43.192" v="10336" actId="20577"/>
        <pc:sldMkLst>
          <pc:docMk/>
          <pc:sldMk cId="652238501" sldId="343"/>
        </pc:sldMkLst>
        <pc:spChg chg="mod ord">
          <ac:chgData name="Peel, Ross" userId="cff5efb2-1fbc-4e89-a15d-4608006f2964" providerId="ADAL" clId="{E501E2D4-4411-45CC-933F-AEF419041F86}" dt="2022-09-13T20:58:55.943" v="10226" actId="700"/>
          <ac:spMkLst>
            <pc:docMk/>
            <pc:sldMk cId="652238501" sldId="343"/>
            <ac:spMk id="2" creationId="{110B62C3-A289-DE83-6F2E-6F4B67FCAF18}"/>
          </ac:spMkLst>
        </pc:spChg>
        <pc:spChg chg="mod ord">
          <ac:chgData name="Peel, Ross" userId="cff5efb2-1fbc-4e89-a15d-4608006f2964" providerId="ADAL" clId="{E501E2D4-4411-45CC-933F-AEF419041F86}" dt="2022-09-13T20:59:26.892" v="10247" actId="20577"/>
          <ac:spMkLst>
            <pc:docMk/>
            <pc:sldMk cId="652238501" sldId="343"/>
            <ac:spMk id="3" creationId="{20BC3D3D-D7DC-0DE0-580E-AC63B2452F0E}"/>
          </ac:spMkLst>
        </pc:spChg>
        <pc:spChg chg="del">
          <ac:chgData name="Peel, Ross" userId="cff5efb2-1fbc-4e89-a15d-4608006f2964" providerId="ADAL" clId="{E501E2D4-4411-45CC-933F-AEF419041F86}" dt="2022-09-13T20:49:04.574" v="9776" actId="700"/>
          <ac:spMkLst>
            <pc:docMk/>
            <pc:sldMk cId="652238501" sldId="343"/>
            <ac:spMk id="4" creationId="{4344490F-2475-DF73-039F-D3DBC6C2CC61}"/>
          </ac:spMkLst>
        </pc:spChg>
        <pc:spChg chg="mod ord">
          <ac:chgData name="Peel, Ross" userId="cff5efb2-1fbc-4e89-a15d-4608006f2964" providerId="ADAL" clId="{E501E2D4-4411-45CC-933F-AEF419041F86}" dt="2022-09-13T20:58:55.943" v="10226" actId="700"/>
          <ac:spMkLst>
            <pc:docMk/>
            <pc:sldMk cId="652238501" sldId="343"/>
            <ac:spMk id="5" creationId="{37E577BF-3CEB-E42C-295C-B5BE624815BC}"/>
          </ac:spMkLst>
        </pc:spChg>
        <pc:spChg chg="add mod ord">
          <ac:chgData name="Peel, Ross" userId="cff5efb2-1fbc-4e89-a15d-4608006f2964" providerId="ADAL" clId="{E501E2D4-4411-45CC-933F-AEF419041F86}" dt="2022-09-13T20:59:26.040" v="10241" actId="27636"/>
          <ac:spMkLst>
            <pc:docMk/>
            <pc:sldMk cId="652238501" sldId="343"/>
            <ac:spMk id="6" creationId="{E9BC937C-16A4-758F-E903-469B3EB4B0BC}"/>
          </ac:spMkLst>
        </pc:spChg>
        <pc:spChg chg="mod">
          <ac:chgData name="Peel, Ross" userId="cff5efb2-1fbc-4e89-a15d-4608006f2964" providerId="ADAL" clId="{E501E2D4-4411-45CC-933F-AEF419041F86}" dt="2022-09-15T12:50:43.192" v="10336" actId="20577"/>
          <ac:spMkLst>
            <pc:docMk/>
            <pc:sldMk cId="652238501" sldId="343"/>
            <ac:spMk id="8" creationId="{ADEF6E60-AF85-BD1F-2E74-D926884C9A97}"/>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48CE7B-B5E3-4F20-B8C7-5794C93BD0C2}" type="doc">
      <dgm:prSet loTypeId="urn:microsoft.com/office/officeart/2005/8/layout/venn1" loCatId="relationship" qsTypeId="urn:microsoft.com/office/officeart/2005/8/quickstyle/simple1" qsCatId="simple" csTypeId="urn:microsoft.com/office/officeart/2005/8/colors/colorful1" csCatId="colorful" phldr="1"/>
      <dgm:spPr/>
    </dgm:pt>
    <dgm:pt modelId="{C2EEAE37-91DF-45D6-9DE9-67C41EBDD1B2}">
      <dgm:prSet phldrT="[Text]"/>
      <dgm:spPr/>
      <dgm:t>
        <a:bodyPr/>
        <a:lstStyle/>
        <a:p>
          <a:r>
            <a:rPr lang="en-GB" dirty="0"/>
            <a:t>Threat</a:t>
          </a:r>
        </a:p>
      </dgm:t>
    </dgm:pt>
    <dgm:pt modelId="{63BC4A03-CCED-4108-8753-C1053C8901C6}" type="parTrans" cxnId="{17445BFC-D499-4B83-834B-3553BD1425C5}">
      <dgm:prSet/>
      <dgm:spPr/>
      <dgm:t>
        <a:bodyPr/>
        <a:lstStyle/>
        <a:p>
          <a:endParaRPr lang="en-GB"/>
        </a:p>
      </dgm:t>
    </dgm:pt>
    <dgm:pt modelId="{B23382E6-B890-4C54-BCFF-4CE5F4FC226D}" type="sibTrans" cxnId="{17445BFC-D499-4B83-834B-3553BD1425C5}">
      <dgm:prSet/>
      <dgm:spPr/>
      <dgm:t>
        <a:bodyPr/>
        <a:lstStyle/>
        <a:p>
          <a:endParaRPr lang="en-GB"/>
        </a:p>
      </dgm:t>
    </dgm:pt>
    <dgm:pt modelId="{A8729B07-FBFE-4392-AE76-FCC8A3CEF9FD}">
      <dgm:prSet phldrT="[Text]"/>
      <dgm:spPr/>
      <dgm:t>
        <a:bodyPr/>
        <a:lstStyle/>
        <a:p>
          <a:r>
            <a:rPr lang="en-GB" dirty="0"/>
            <a:t>Consequences</a:t>
          </a:r>
        </a:p>
      </dgm:t>
    </dgm:pt>
    <dgm:pt modelId="{FC13C1A6-C9E0-4356-86A8-7321EDD1EB77}" type="parTrans" cxnId="{5254ACC0-96C0-452C-A43C-79D38AAF80D8}">
      <dgm:prSet/>
      <dgm:spPr/>
      <dgm:t>
        <a:bodyPr/>
        <a:lstStyle/>
        <a:p>
          <a:endParaRPr lang="en-GB"/>
        </a:p>
      </dgm:t>
    </dgm:pt>
    <dgm:pt modelId="{6BD5314B-0C56-4B89-86AA-A54BCF9D1C2E}" type="sibTrans" cxnId="{5254ACC0-96C0-452C-A43C-79D38AAF80D8}">
      <dgm:prSet/>
      <dgm:spPr/>
      <dgm:t>
        <a:bodyPr/>
        <a:lstStyle/>
        <a:p>
          <a:endParaRPr lang="en-GB"/>
        </a:p>
      </dgm:t>
    </dgm:pt>
    <dgm:pt modelId="{340EB9C6-6402-42E1-87A9-C514E4554AF2}">
      <dgm:prSet phldrT="[Text]"/>
      <dgm:spPr/>
      <dgm:t>
        <a:bodyPr/>
        <a:lstStyle/>
        <a:p>
          <a:r>
            <a:rPr lang="en-GB" dirty="0"/>
            <a:t>Vulnerabilities</a:t>
          </a:r>
        </a:p>
      </dgm:t>
    </dgm:pt>
    <dgm:pt modelId="{EF69FF9D-2134-4CBC-A212-604976B03A3C}" type="parTrans" cxnId="{581C8688-7498-4272-923E-382F6A40C893}">
      <dgm:prSet/>
      <dgm:spPr/>
      <dgm:t>
        <a:bodyPr/>
        <a:lstStyle/>
        <a:p>
          <a:endParaRPr lang="en-GB"/>
        </a:p>
      </dgm:t>
    </dgm:pt>
    <dgm:pt modelId="{E0CB3BAC-EF7A-4F34-B076-9635EC392F68}" type="sibTrans" cxnId="{581C8688-7498-4272-923E-382F6A40C893}">
      <dgm:prSet/>
      <dgm:spPr/>
      <dgm:t>
        <a:bodyPr/>
        <a:lstStyle/>
        <a:p>
          <a:endParaRPr lang="en-GB"/>
        </a:p>
      </dgm:t>
    </dgm:pt>
    <dgm:pt modelId="{0DA2DF22-FF22-4EA9-BACA-816DA1AFD475}" type="pres">
      <dgm:prSet presAssocID="{0048CE7B-B5E3-4F20-B8C7-5794C93BD0C2}" presName="compositeShape" presStyleCnt="0">
        <dgm:presLayoutVars>
          <dgm:chMax val="7"/>
          <dgm:dir/>
          <dgm:resizeHandles val="exact"/>
        </dgm:presLayoutVars>
      </dgm:prSet>
      <dgm:spPr/>
    </dgm:pt>
    <dgm:pt modelId="{B42184C9-1A49-4E16-903C-C10CCDC87291}" type="pres">
      <dgm:prSet presAssocID="{C2EEAE37-91DF-45D6-9DE9-67C41EBDD1B2}" presName="circ1" presStyleLbl="vennNode1" presStyleIdx="0" presStyleCnt="3"/>
      <dgm:spPr/>
    </dgm:pt>
    <dgm:pt modelId="{0C6E733F-64AC-41B5-B95B-11B38A795917}" type="pres">
      <dgm:prSet presAssocID="{C2EEAE37-91DF-45D6-9DE9-67C41EBDD1B2}" presName="circ1Tx" presStyleLbl="revTx" presStyleIdx="0" presStyleCnt="0">
        <dgm:presLayoutVars>
          <dgm:chMax val="0"/>
          <dgm:chPref val="0"/>
          <dgm:bulletEnabled val="1"/>
        </dgm:presLayoutVars>
      </dgm:prSet>
      <dgm:spPr/>
    </dgm:pt>
    <dgm:pt modelId="{E6CD969B-55B7-41B8-8203-B327FA21D929}" type="pres">
      <dgm:prSet presAssocID="{A8729B07-FBFE-4392-AE76-FCC8A3CEF9FD}" presName="circ2" presStyleLbl="vennNode1" presStyleIdx="1" presStyleCnt="3"/>
      <dgm:spPr/>
    </dgm:pt>
    <dgm:pt modelId="{1055EA8F-247D-4AE8-AA05-B6F5F95E2098}" type="pres">
      <dgm:prSet presAssocID="{A8729B07-FBFE-4392-AE76-FCC8A3CEF9FD}" presName="circ2Tx" presStyleLbl="revTx" presStyleIdx="0" presStyleCnt="0">
        <dgm:presLayoutVars>
          <dgm:chMax val="0"/>
          <dgm:chPref val="0"/>
          <dgm:bulletEnabled val="1"/>
        </dgm:presLayoutVars>
      </dgm:prSet>
      <dgm:spPr/>
    </dgm:pt>
    <dgm:pt modelId="{8E8CB717-E0E4-4650-B8D3-79875FADDE73}" type="pres">
      <dgm:prSet presAssocID="{340EB9C6-6402-42E1-87A9-C514E4554AF2}" presName="circ3" presStyleLbl="vennNode1" presStyleIdx="2" presStyleCnt="3"/>
      <dgm:spPr/>
    </dgm:pt>
    <dgm:pt modelId="{5266D6CE-BFB9-400F-8D0A-54C6A2D7B3BA}" type="pres">
      <dgm:prSet presAssocID="{340EB9C6-6402-42E1-87A9-C514E4554AF2}" presName="circ3Tx" presStyleLbl="revTx" presStyleIdx="0" presStyleCnt="0">
        <dgm:presLayoutVars>
          <dgm:chMax val="0"/>
          <dgm:chPref val="0"/>
          <dgm:bulletEnabled val="1"/>
        </dgm:presLayoutVars>
      </dgm:prSet>
      <dgm:spPr/>
    </dgm:pt>
  </dgm:ptLst>
  <dgm:cxnLst>
    <dgm:cxn modelId="{E6CB465B-4A4D-45A0-AE56-5594BAF75CA4}" type="presOf" srcId="{C2EEAE37-91DF-45D6-9DE9-67C41EBDD1B2}" destId="{0C6E733F-64AC-41B5-B95B-11B38A795917}" srcOrd="1" destOrd="0" presId="urn:microsoft.com/office/officeart/2005/8/layout/venn1"/>
    <dgm:cxn modelId="{F530145F-4324-4DAC-8F5F-04E9160738EF}" type="presOf" srcId="{C2EEAE37-91DF-45D6-9DE9-67C41EBDD1B2}" destId="{B42184C9-1A49-4E16-903C-C10CCDC87291}" srcOrd="0" destOrd="0" presId="urn:microsoft.com/office/officeart/2005/8/layout/venn1"/>
    <dgm:cxn modelId="{6ACF3568-DE0C-40FD-B0CB-0D2EA4C3DC32}" type="presOf" srcId="{A8729B07-FBFE-4392-AE76-FCC8A3CEF9FD}" destId="{1055EA8F-247D-4AE8-AA05-B6F5F95E2098}" srcOrd="1" destOrd="0" presId="urn:microsoft.com/office/officeart/2005/8/layout/venn1"/>
    <dgm:cxn modelId="{BA49C94D-1B7C-407A-B991-3F11E35DA41E}" type="presOf" srcId="{340EB9C6-6402-42E1-87A9-C514E4554AF2}" destId="{5266D6CE-BFB9-400F-8D0A-54C6A2D7B3BA}" srcOrd="1" destOrd="0" presId="urn:microsoft.com/office/officeart/2005/8/layout/venn1"/>
    <dgm:cxn modelId="{8056C151-96BE-4B50-BCD7-1962C854D369}" type="presOf" srcId="{0048CE7B-B5E3-4F20-B8C7-5794C93BD0C2}" destId="{0DA2DF22-FF22-4EA9-BACA-816DA1AFD475}" srcOrd="0" destOrd="0" presId="urn:microsoft.com/office/officeart/2005/8/layout/venn1"/>
    <dgm:cxn modelId="{581C8688-7498-4272-923E-382F6A40C893}" srcId="{0048CE7B-B5E3-4F20-B8C7-5794C93BD0C2}" destId="{340EB9C6-6402-42E1-87A9-C514E4554AF2}" srcOrd="2" destOrd="0" parTransId="{EF69FF9D-2134-4CBC-A212-604976B03A3C}" sibTransId="{E0CB3BAC-EF7A-4F34-B076-9635EC392F68}"/>
    <dgm:cxn modelId="{1C790199-B38A-4115-B134-10E29D7212BF}" type="presOf" srcId="{A8729B07-FBFE-4392-AE76-FCC8A3CEF9FD}" destId="{E6CD969B-55B7-41B8-8203-B327FA21D929}" srcOrd="0" destOrd="0" presId="urn:microsoft.com/office/officeart/2005/8/layout/venn1"/>
    <dgm:cxn modelId="{5254ACC0-96C0-452C-A43C-79D38AAF80D8}" srcId="{0048CE7B-B5E3-4F20-B8C7-5794C93BD0C2}" destId="{A8729B07-FBFE-4392-AE76-FCC8A3CEF9FD}" srcOrd="1" destOrd="0" parTransId="{FC13C1A6-C9E0-4356-86A8-7321EDD1EB77}" sibTransId="{6BD5314B-0C56-4B89-86AA-A54BCF9D1C2E}"/>
    <dgm:cxn modelId="{122ECBF8-799B-40AB-92BC-192083A50C6A}" type="presOf" srcId="{340EB9C6-6402-42E1-87A9-C514E4554AF2}" destId="{8E8CB717-E0E4-4650-B8D3-79875FADDE73}" srcOrd="0" destOrd="0" presId="urn:microsoft.com/office/officeart/2005/8/layout/venn1"/>
    <dgm:cxn modelId="{17445BFC-D499-4B83-834B-3553BD1425C5}" srcId="{0048CE7B-B5E3-4F20-B8C7-5794C93BD0C2}" destId="{C2EEAE37-91DF-45D6-9DE9-67C41EBDD1B2}" srcOrd="0" destOrd="0" parTransId="{63BC4A03-CCED-4108-8753-C1053C8901C6}" sibTransId="{B23382E6-B890-4C54-BCFF-4CE5F4FC226D}"/>
    <dgm:cxn modelId="{FB49A3C9-06AB-4BF7-8863-FD162E1CC5AE}" type="presParOf" srcId="{0DA2DF22-FF22-4EA9-BACA-816DA1AFD475}" destId="{B42184C9-1A49-4E16-903C-C10CCDC87291}" srcOrd="0" destOrd="0" presId="urn:microsoft.com/office/officeart/2005/8/layout/venn1"/>
    <dgm:cxn modelId="{27C61BA1-8335-477A-8288-A8A7B2201725}" type="presParOf" srcId="{0DA2DF22-FF22-4EA9-BACA-816DA1AFD475}" destId="{0C6E733F-64AC-41B5-B95B-11B38A795917}" srcOrd="1" destOrd="0" presId="urn:microsoft.com/office/officeart/2005/8/layout/venn1"/>
    <dgm:cxn modelId="{870DFAD5-9D04-46A3-A0D8-D9861B199DE6}" type="presParOf" srcId="{0DA2DF22-FF22-4EA9-BACA-816DA1AFD475}" destId="{E6CD969B-55B7-41B8-8203-B327FA21D929}" srcOrd="2" destOrd="0" presId="urn:microsoft.com/office/officeart/2005/8/layout/venn1"/>
    <dgm:cxn modelId="{6C17C93C-23A7-45ED-A3F8-BFC3DD4C6168}" type="presParOf" srcId="{0DA2DF22-FF22-4EA9-BACA-816DA1AFD475}" destId="{1055EA8F-247D-4AE8-AA05-B6F5F95E2098}" srcOrd="3" destOrd="0" presId="urn:microsoft.com/office/officeart/2005/8/layout/venn1"/>
    <dgm:cxn modelId="{1D1F68B7-3D87-4F34-8DE6-A212C14E0D92}" type="presParOf" srcId="{0DA2DF22-FF22-4EA9-BACA-816DA1AFD475}" destId="{8E8CB717-E0E4-4650-B8D3-79875FADDE73}" srcOrd="4" destOrd="0" presId="urn:microsoft.com/office/officeart/2005/8/layout/venn1"/>
    <dgm:cxn modelId="{3F9A521A-3B98-4458-8586-764AEB03A4F7}" type="presParOf" srcId="{0DA2DF22-FF22-4EA9-BACA-816DA1AFD475}" destId="{5266D6CE-BFB9-400F-8D0A-54C6A2D7B3BA}"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8E7361B-F3D5-4FC1-93F8-1272062D026C}" type="doc">
      <dgm:prSet loTypeId="urn:microsoft.com/office/officeart/2005/8/layout/chevron2" loCatId="process" qsTypeId="urn:microsoft.com/office/officeart/2005/8/quickstyle/simple1" qsCatId="simple" csTypeId="urn:microsoft.com/office/officeart/2005/8/colors/accent2_5" csCatId="accent2" phldr="1"/>
      <dgm:spPr/>
      <dgm:t>
        <a:bodyPr/>
        <a:lstStyle/>
        <a:p>
          <a:endParaRPr lang="en-US"/>
        </a:p>
      </dgm:t>
    </dgm:pt>
    <dgm:pt modelId="{191382C1-BBEA-40A5-A28C-42ED66587F56}">
      <dgm:prSet phldrT="[Text]" phldr="0"/>
      <dgm:spPr/>
      <dgm:t>
        <a:bodyPr/>
        <a:lstStyle/>
        <a:p>
          <a:r>
            <a:rPr lang="en-US" dirty="0">
              <a:latin typeface="Impact"/>
            </a:rPr>
            <a:t>Applications</a:t>
          </a:r>
          <a:endParaRPr lang="en-US" dirty="0"/>
        </a:p>
      </dgm:t>
    </dgm:pt>
    <dgm:pt modelId="{5A53DC29-8460-4467-9BEA-3051144BC12B}" type="parTrans" cxnId="{3A77196B-D9BB-4426-9F5A-F868BAF8E1D9}">
      <dgm:prSet/>
      <dgm:spPr/>
      <dgm:t>
        <a:bodyPr/>
        <a:lstStyle/>
        <a:p>
          <a:endParaRPr lang="en-US"/>
        </a:p>
      </dgm:t>
    </dgm:pt>
    <dgm:pt modelId="{06307E89-2950-4455-8740-E34CE7CC31C5}" type="sibTrans" cxnId="{3A77196B-D9BB-4426-9F5A-F868BAF8E1D9}">
      <dgm:prSet/>
      <dgm:spPr/>
      <dgm:t>
        <a:bodyPr/>
        <a:lstStyle/>
        <a:p>
          <a:endParaRPr lang="en-US"/>
        </a:p>
      </dgm:t>
    </dgm:pt>
    <dgm:pt modelId="{3DC5519C-F7BB-4E61-AE87-C93DA6EFDF98}">
      <dgm:prSet phldrT="[Text]" phldr="0"/>
      <dgm:spPr/>
      <dgm:t>
        <a:bodyPr/>
        <a:lstStyle/>
        <a:p>
          <a:pPr rtl="0"/>
          <a:r>
            <a:rPr lang="en-US" dirty="0">
              <a:latin typeface="Impact"/>
            </a:rPr>
            <a:t>Greater flexibility regarding siting</a:t>
          </a:r>
          <a:endParaRPr lang="en-US" dirty="0"/>
        </a:p>
      </dgm:t>
    </dgm:pt>
    <dgm:pt modelId="{EFC555AE-480F-4C16-BAA1-A13CB76A43B1}" type="parTrans" cxnId="{E8761CA9-1A36-4FEB-AB62-6E14883F6142}">
      <dgm:prSet/>
      <dgm:spPr/>
      <dgm:t>
        <a:bodyPr/>
        <a:lstStyle/>
        <a:p>
          <a:endParaRPr lang="en-US"/>
        </a:p>
      </dgm:t>
    </dgm:pt>
    <dgm:pt modelId="{797A80D4-4B71-4262-AC89-3585DBDB8904}" type="sibTrans" cxnId="{E8761CA9-1A36-4FEB-AB62-6E14883F6142}">
      <dgm:prSet/>
      <dgm:spPr/>
      <dgm:t>
        <a:bodyPr/>
        <a:lstStyle/>
        <a:p>
          <a:endParaRPr lang="en-US"/>
        </a:p>
      </dgm:t>
    </dgm:pt>
    <dgm:pt modelId="{044D9065-986B-47B4-9AD7-F70E5538C70E}">
      <dgm:prSet phldrT="[Text]" phldr="0"/>
      <dgm:spPr/>
      <dgm:t>
        <a:bodyPr/>
        <a:lstStyle/>
        <a:p>
          <a:pPr rtl="0"/>
          <a:r>
            <a:rPr lang="en-US" dirty="0">
              <a:latin typeface="Impact"/>
            </a:rPr>
            <a:t>New nuclear states</a:t>
          </a:r>
          <a:endParaRPr lang="en-US" dirty="0"/>
        </a:p>
      </dgm:t>
    </dgm:pt>
    <dgm:pt modelId="{B2AA51AA-674C-41FE-86F8-07CBE7A1B7BB}" type="parTrans" cxnId="{F19F8194-5E26-4AB8-8827-01F1C326B0B6}">
      <dgm:prSet/>
      <dgm:spPr/>
      <dgm:t>
        <a:bodyPr/>
        <a:lstStyle/>
        <a:p>
          <a:endParaRPr lang="en-US"/>
        </a:p>
      </dgm:t>
    </dgm:pt>
    <dgm:pt modelId="{B340CE64-2120-4E10-BD7F-C93BBAB6081F}" type="sibTrans" cxnId="{F19F8194-5E26-4AB8-8827-01F1C326B0B6}">
      <dgm:prSet/>
      <dgm:spPr/>
      <dgm:t>
        <a:bodyPr/>
        <a:lstStyle/>
        <a:p>
          <a:endParaRPr lang="en-US"/>
        </a:p>
      </dgm:t>
    </dgm:pt>
    <dgm:pt modelId="{F64AD735-CE39-479B-A2A1-EDCB82E0BD5D}">
      <dgm:prSet phldrT="[Text]" phldr="0" custT="1"/>
      <dgm:spPr/>
      <dgm:t>
        <a:bodyPr/>
        <a:lstStyle/>
        <a:p>
          <a:pPr rtl="0"/>
          <a:r>
            <a:rPr lang="en-US" sz="2000" dirty="0">
              <a:latin typeface="Impact"/>
            </a:rPr>
            <a:t>Complete Reactor Transport</a:t>
          </a:r>
          <a:endParaRPr lang="en-US" sz="2000" dirty="0"/>
        </a:p>
      </dgm:t>
    </dgm:pt>
    <dgm:pt modelId="{5D65F19B-3C9A-46CE-A8AB-12AC26B6F1BE}" type="parTrans" cxnId="{FEC2A604-A545-4137-8AFA-AE62573617FC}">
      <dgm:prSet/>
      <dgm:spPr/>
      <dgm:t>
        <a:bodyPr/>
        <a:lstStyle/>
        <a:p>
          <a:endParaRPr lang="en-US"/>
        </a:p>
      </dgm:t>
    </dgm:pt>
    <dgm:pt modelId="{49188AC5-77BE-425F-A573-2C8378B02657}" type="sibTrans" cxnId="{FEC2A604-A545-4137-8AFA-AE62573617FC}">
      <dgm:prSet/>
      <dgm:spPr/>
      <dgm:t>
        <a:bodyPr/>
        <a:lstStyle/>
        <a:p>
          <a:endParaRPr lang="en-US"/>
        </a:p>
      </dgm:t>
    </dgm:pt>
    <dgm:pt modelId="{A9CE4F75-0BC6-4216-A04A-D8F6B426DAD6}">
      <dgm:prSet phldrT="[Text]" phldr="0"/>
      <dgm:spPr/>
      <dgm:t>
        <a:bodyPr/>
        <a:lstStyle/>
        <a:p>
          <a:pPr rtl="0"/>
          <a:r>
            <a:rPr lang="en-US" dirty="0">
              <a:latin typeface="Impact"/>
            </a:rPr>
            <a:t>Transportable reactor systems</a:t>
          </a:r>
          <a:endParaRPr lang="en-US" dirty="0"/>
        </a:p>
      </dgm:t>
    </dgm:pt>
    <dgm:pt modelId="{75BFF9E3-21D7-4D46-ACBA-991FAA8A264C}" type="parTrans" cxnId="{B0ED0981-5744-4281-A15C-F8C11F3A08FD}">
      <dgm:prSet/>
      <dgm:spPr/>
      <dgm:t>
        <a:bodyPr/>
        <a:lstStyle/>
        <a:p>
          <a:endParaRPr lang="en-US"/>
        </a:p>
      </dgm:t>
    </dgm:pt>
    <dgm:pt modelId="{EDD7627A-5E5D-4283-A73E-8578A2EAB0F5}" type="sibTrans" cxnId="{B0ED0981-5744-4281-A15C-F8C11F3A08FD}">
      <dgm:prSet/>
      <dgm:spPr/>
      <dgm:t>
        <a:bodyPr/>
        <a:lstStyle/>
        <a:p>
          <a:endParaRPr lang="en-US"/>
        </a:p>
      </dgm:t>
    </dgm:pt>
    <dgm:pt modelId="{5EA5F945-B0D0-42D1-A98E-1CE3D95F69A5}">
      <dgm:prSet phldrT="[Text]" phldr="0"/>
      <dgm:spPr/>
      <dgm:t>
        <a:bodyPr/>
        <a:lstStyle/>
        <a:p>
          <a:pPr rtl="0"/>
          <a:r>
            <a:rPr lang="en-US" dirty="0">
              <a:latin typeface="Impact"/>
            </a:rPr>
            <a:t>Broad range of fuel cycle lengths</a:t>
          </a:r>
          <a:endParaRPr lang="en-US" dirty="0"/>
        </a:p>
      </dgm:t>
    </dgm:pt>
    <dgm:pt modelId="{36527EEF-5C5F-4F2C-80D0-F0B252A6BB62}" type="parTrans" cxnId="{5C64944D-7025-4BAE-BE1F-18B43BA55BC3}">
      <dgm:prSet/>
      <dgm:spPr/>
      <dgm:t>
        <a:bodyPr/>
        <a:lstStyle/>
        <a:p>
          <a:endParaRPr lang="en-US"/>
        </a:p>
      </dgm:t>
    </dgm:pt>
    <dgm:pt modelId="{AD8BD790-296D-4512-A7E7-35BAB4A65C76}" type="sibTrans" cxnId="{5C64944D-7025-4BAE-BE1F-18B43BA55BC3}">
      <dgm:prSet/>
      <dgm:spPr/>
      <dgm:t>
        <a:bodyPr/>
        <a:lstStyle/>
        <a:p>
          <a:endParaRPr lang="en-US"/>
        </a:p>
      </dgm:t>
    </dgm:pt>
    <dgm:pt modelId="{E7A07247-9D05-465E-B934-176454857617}">
      <dgm:prSet phldrT="[Text]" phldr="0"/>
      <dgm:spPr/>
      <dgm:t>
        <a:bodyPr/>
        <a:lstStyle/>
        <a:p>
          <a:pPr rtl="0"/>
          <a:r>
            <a:rPr lang="en-US" dirty="0">
              <a:latin typeface="Impact"/>
            </a:rPr>
            <a:t>Nuclear Material</a:t>
          </a:r>
          <a:endParaRPr lang="en-US" dirty="0"/>
        </a:p>
      </dgm:t>
    </dgm:pt>
    <dgm:pt modelId="{19F4EDCA-0C9D-4FC8-8D67-055883C73E42}" type="parTrans" cxnId="{437E2300-9058-4C5D-9C76-27FFE0F2358C}">
      <dgm:prSet/>
      <dgm:spPr/>
      <dgm:t>
        <a:bodyPr/>
        <a:lstStyle/>
        <a:p>
          <a:endParaRPr lang="en-US"/>
        </a:p>
      </dgm:t>
    </dgm:pt>
    <dgm:pt modelId="{3D9CDF98-E2D9-4B68-8993-D98C51657118}" type="sibTrans" cxnId="{437E2300-9058-4C5D-9C76-27FFE0F2358C}">
      <dgm:prSet/>
      <dgm:spPr/>
      <dgm:t>
        <a:bodyPr/>
        <a:lstStyle/>
        <a:p>
          <a:endParaRPr lang="en-US"/>
        </a:p>
      </dgm:t>
    </dgm:pt>
    <dgm:pt modelId="{2D600D72-2A20-4AB1-B272-C850B7FF69F4}">
      <dgm:prSet phldrT="[Text]" phldr="0"/>
      <dgm:spPr/>
      <dgm:t>
        <a:bodyPr/>
        <a:lstStyle/>
        <a:p>
          <a:pPr rtl="0"/>
          <a:r>
            <a:rPr lang="en-US" dirty="0">
              <a:latin typeface="Impact"/>
            </a:rPr>
            <a:t>Variety of SMR fuel cycle lengths</a:t>
          </a:r>
          <a:endParaRPr lang="en-US" dirty="0"/>
        </a:p>
      </dgm:t>
    </dgm:pt>
    <dgm:pt modelId="{3D1EEB3F-8E62-466B-8945-7494046A6AEC}" type="parTrans" cxnId="{FA5A1FD3-643D-4A4F-845D-8FEDC4B5C99B}">
      <dgm:prSet/>
      <dgm:spPr/>
      <dgm:t>
        <a:bodyPr/>
        <a:lstStyle/>
        <a:p>
          <a:endParaRPr lang="en-US"/>
        </a:p>
      </dgm:t>
    </dgm:pt>
    <dgm:pt modelId="{BACEED78-67A6-4C96-B04D-A484FA1EA85F}" type="sibTrans" cxnId="{FA5A1FD3-643D-4A4F-845D-8FEDC4B5C99B}">
      <dgm:prSet/>
      <dgm:spPr/>
      <dgm:t>
        <a:bodyPr/>
        <a:lstStyle/>
        <a:p>
          <a:endParaRPr lang="en-US"/>
        </a:p>
      </dgm:t>
    </dgm:pt>
    <dgm:pt modelId="{CAE3A42C-1442-42C1-85CB-C06F0863A8CA}">
      <dgm:prSet phldrT="[Text]" phldr="0"/>
      <dgm:spPr/>
      <dgm:t>
        <a:bodyPr/>
        <a:lstStyle/>
        <a:p>
          <a:pPr rtl="0"/>
          <a:r>
            <a:rPr lang="en-US" dirty="0">
              <a:latin typeface="Impact"/>
            </a:rPr>
            <a:t>Novel fuel types proposed</a:t>
          </a:r>
          <a:endParaRPr lang="en-US" dirty="0"/>
        </a:p>
      </dgm:t>
    </dgm:pt>
    <dgm:pt modelId="{149EBECA-0994-45A6-BF79-44DC214060A2}" type="parTrans" cxnId="{2F322289-9635-4327-ACA2-8A4B68516997}">
      <dgm:prSet/>
      <dgm:spPr/>
      <dgm:t>
        <a:bodyPr/>
        <a:lstStyle/>
        <a:p>
          <a:endParaRPr lang="en-US"/>
        </a:p>
      </dgm:t>
    </dgm:pt>
    <dgm:pt modelId="{032BCF18-27E1-40F3-BDFA-06F09CF046BE}" type="sibTrans" cxnId="{2F322289-9635-4327-ACA2-8A4B68516997}">
      <dgm:prSet/>
      <dgm:spPr/>
      <dgm:t>
        <a:bodyPr/>
        <a:lstStyle/>
        <a:p>
          <a:endParaRPr lang="en-US"/>
        </a:p>
      </dgm:t>
    </dgm:pt>
    <dgm:pt modelId="{B70A060E-A2EB-485B-B3FC-3607ABABAC3C}" type="pres">
      <dgm:prSet presAssocID="{68E7361B-F3D5-4FC1-93F8-1272062D026C}" presName="linearFlow" presStyleCnt="0">
        <dgm:presLayoutVars>
          <dgm:dir/>
          <dgm:animLvl val="lvl"/>
          <dgm:resizeHandles val="exact"/>
        </dgm:presLayoutVars>
      </dgm:prSet>
      <dgm:spPr/>
    </dgm:pt>
    <dgm:pt modelId="{90D1DA68-0CF2-4ECC-81D6-B2D6590AFA74}" type="pres">
      <dgm:prSet presAssocID="{191382C1-BBEA-40A5-A28C-42ED66587F56}" presName="composite" presStyleCnt="0"/>
      <dgm:spPr/>
    </dgm:pt>
    <dgm:pt modelId="{C9AC6C84-E194-4404-9F0D-CC355B020FF7}" type="pres">
      <dgm:prSet presAssocID="{191382C1-BBEA-40A5-A28C-42ED66587F56}" presName="parentText" presStyleLbl="alignNode1" presStyleIdx="0" presStyleCnt="3">
        <dgm:presLayoutVars>
          <dgm:chMax val="1"/>
          <dgm:bulletEnabled val="1"/>
        </dgm:presLayoutVars>
      </dgm:prSet>
      <dgm:spPr/>
    </dgm:pt>
    <dgm:pt modelId="{28A253EB-1088-480D-B72B-B0DD0DC5C29A}" type="pres">
      <dgm:prSet presAssocID="{191382C1-BBEA-40A5-A28C-42ED66587F56}" presName="descendantText" presStyleLbl="alignAcc1" presStyleIdx="0" presStyleCnt="3">
        <dgm:presLayoutVars>
          <dgm:bulletEnabled val="1"/>
        </dgm:presLayoutVars>
      </dgm:prSet>
      <dgm:spPr/>
    </dgm:pt>
    <dgm:pt modelId="{882E5527-0246-418D-88AB-02348AF0B679}" type="pres">
      <dgm:prSet presAssocID="{06307E89-2950-4455-8740-E34CE7CC31C5}" presName="sp" presStyleCnt="0"/>
      <dgm:spPr/>
    </dgm:pt>
    <dgm:pt modelId="{E3A6CA6E-08C5-4D08-95E3-D52ED2393C3A}" type="pres">
      <dgm:prSet presAssocID="{F64AD735-CE39-479B-A2A1-EDCB82E0BD5D}" presName="composite" presStyleCnt="0"/>
      <dgm:spPr/>
    </dgm:pt>
    <dgm:pt modelId="{81DBD045-36A1-4790-BD52-80117B6EA7BE}" type="pres">
      <dgm:prSet presAssocID="{F64AD735-CE39-479B-A2A1-EDCB82E0BD5D}" presName="parentText" presStyleLbl="alignNode1" presStyleIdx="1" presStyleCnt="3">
        <dgm:presLayoutVars>
          <dgm:chMax val="1"/>
          <dgm:bulletEnabled val="1"/>
        </dgm:presLayoutVars>
      </dgm:prSet>
      <dgm:spPr/>
    </dgm:pt>
    <dgm:pt modelId="{0E515A86-2C8C-4176-A821-F74E2F2324A0}" type="pres">
      <dgm:prSet presAssocID="{F64AD735-CE39-479B-A2A1-EDCB82E0BD5D}" presName="descendantText" presStyleLbl="alignAcc1" presStyleIdx="1" presStyleCnt="3">
        <dgm:presLayoutVars>
          <dgm:bulletEnabled val="1"/>
        </dgm:presLayoutVars>
      </dgm:prSet>
      <dgm:spPr/>
    </dgm:pt>
    <dgm:pt modelId="{D017EB40-35B7-4CB1-A400-55F918BF1F41}" type="pres">
      <dgm:prSet presAssocID="{49188AC5-77BE-425F-A573-2C8378B02657}" presName="sp" presStyleCnt="0"/>
      <dgm:spPr/>
    </dgm:pt>
    <dgm:pt modelId="{678173BD-EE3B-4744-90DB-AA0B5E558113}" type="pres">
      <dgm:prSet presAssocID="{E7A07247-9D05-465E-B934-176454857617}" presName="composite" presStyleCnt="0"/>
      <dgm:spPr/>
    </dgm:pt>
    <dgm:pt modelId="{3C26F9BB-5DCC-4C3B-BF4F-05D411813464}" type="pres">
      <dgm:prSet presAssocID="{E7A07247-9D05-465E-B934-176454857617}" presName="parentText" presStyleLbl="alignNode1" presStyleIdx="2" presStyleCnt="3">
        <dgm:presLayoutVars>
          <dgm:chMax val="1"/>
          <dgm:bulletEnabled val="1"/>
        </dgm:presLayoutVars>
      </dgm:prSet>
      <dgm:spPr/>
    </dgm:pt>
    <dgm:pt modelId="{72248BBF-4100-4910-BF1C-6354010C15DF}" type="pres">
      <dgm:prSet presAssocID="{E7A07247-9D05-465E-B934-176454857617}" presName="descendantText" presStyleLbl="alignAcc1" presStyleIdx="2" presStyleCnt="3">
        <dgm:presLayoutVars>
          <dgm:bulletEnabled val="1"/>
        </dgm:presLayoutVars>
      </dgm:prSet>
      <dgm:spPr/>
    </dgm:pt>
  </dgm:ptLst>
  <dgm:cxnLst>
    <dgm:cxn modelId="{437E2300-9058-4C5D-9C76-27FFE0F2358C}" srcId="{68E7361B-F3D5-4FC1-93F8-1272062D026C}" destId="{E7A07247-9D05-465E-B934-176454857617}" srcOrd="2" destOrd="0" parTransId="{19F4EDCA-0C9D-4FC8-8D67-055883C73E42}" sibTransId="{3D9CDF98-E2D9-4B68-8993-D98C51657118}"/>
    <dgm:cxn modelId="{FEC2A604-A545-4137-8AFA-AE62573617FC}" srcId="{68E7361B-F3D5-4FC1-93F8-1272062D026C}" destId="{F64AD735-CE39-479B-A2A1-EDCB82E0BD5D}" srcOrd="1" destOrd="0" parTransId="{5D65F19B-3C9A-46CE-A8AB-12AC26B6F1BE}" sibTransId="{49188AC5-77BE-425F-A573-2C8378B02657}"/>
    <dgm:cxn modelId="{5DB56617-5061-4BC6-8220-832C053EC1A7}" type="presOf" srcId="{CAE3A42C-1442-42C1-85CB-C06F0863A8CA}" destId="{72248BBF-4100-4910-BF1C-6354010C15DF}" srcOrd="0" destOrd="1" presId="urn:microsoft.com/office/officeart/2005/8/layout/chevron2"/>
    <dgm:cxn modelId="{E7DB6718-7287-4110-9057-42D0268CB174}" type="presOf" srcId="{F64AD735-CE39-479B-A2A1-EDCB82E0BD5D}" destId="{81DBD045-36A1-4790-BD52-80117B6EA7BE}" srcOrd="0" destOrd="0" presId="urn:microsoft.com/office/officeart/2005/8/layout/chevron2"/>
    <dgm:cxn modelId="{C28EF62A-B2B7-4ACB-947D-54B0BE888B3C}" type="presOf" srcId="{3DC5519C-F7BB-4E61-AE87-C93DA6EFDF98}" destId="{28A253EB-1088-480D-B72B-B0DD0DC5C29A}" srcOrd="0" destOrd="0" presId="urn:microsoft.com/office/officeart/2005/8/layout/chevron2"/>
    <dgm:cxn modelId="{F8F7C130-FFBE-42AC-86C1-695DFC1D57D1}" type="presOf" srcId="{5EA5F945-B0D0-42D1-A98E-1CE3D95F69A5}" destId="{0E515A86-2C8C-4176-A821-F74E2F2324A0}" srcOrd="0" destOrd="1" presId="urn:microsoft.com/office/officeart/2005/8/layout/chevron2"/>
    <dgm:cxn modelId="{8E43E435-D9E2-40E8-BE34-FF51BEB3B69E}" type="presOf" srcId="{68E7361B-F3D5-4FC1-93F8-1272062D026C}" destId="{B70A060E-A2EB-485B-B3FC-3607ABABAC3C}" srcOrd="0" destOrd="0" presId="urn:microsoft.com/office/officeart/2005/8/layout/chevron2"/>
    <dgm:cxn modelId="{D2D9A168-13E6-4EA0-B026-128690C659F9}" type="presOf" srcId="{044D9065-986B-47B4-9AD7-F70E5538C70E}" destId="{28A253EB-1088-480D-B72B-B0DD0DC5C29A}" srcOrd="0" destOrd="1" presId="urn:microsoft.com/office/officeart/2005/8/layout/chevron2"/>
    <dgm:cxn modelId="{3A77196B-D9BB-4426-9F5A-F868BAF8E1D9}" srcId="{68E7361B-F3D5-4FC1-93F8-1272062D026C}" destId="{191382C1-BBEA-40A5-A28C-42ED66587F56}" srcOrd="0" destOrd="0" parTransId="{5A53DC29-8460-4467-9BEA-3051144BC12B}" sibTransId="{06307E89-2950-4455-8740-E34CE7CC31C5}"/>
    <dgm:cxn modelId="{5C64944D-7025-4BAE-BE1F-18B43BA55BC3}" srcId="{F64AD735-CE39-479B-A2A1-EDCB82E0BD5D}" destId="{5EA5F945-B0D0-42D1-A98E-1CE3D95F69A5}" srcOrd="1" destOrd="0" parTransId="{36527EEF-5C5F-4F2C-80D0-F0B252A6BB62}" sibTransId="{AD8BD790-296D-4512-A7E7-35BAB4A65C76}"/>
    <dgm:cxn modelId="{1602F47E-4D6C-414F-84F4-DD819972E311}" type="presOf" srcId="{2D600D72-2A20-4AB1-B272-C850B7FF69F4}" destId="{72248BBF-4100-4910-BF1C-6354010C15DF}" srcOrd="0" destOrd="0" presId="urn:microsoft.com/office/officeart/2005/8/layout/chevron2"/>
    <dgm:cxn modelId="{B0ED0981-5744-4281-A15C-F8C11F3A08FD}" srcId="{F64AD735-CE39-479B-A2A1-EDCB82E0BD5D}" destId="{A9CE4F75-0BC6-4216-A04A-D8F6B426DAD6}" srcOrd="0" destOrd="0" parTransId="{75BFF9E3-21D7-4D46-ACBA-991FAA8A264C}" sibTransId="{EDD7627A-5E5D-4283-A73E-8578A2EAB0F5}"/>
    <dgm:cxn modelId="{2F322289-9635-4327-ACA2-8A4B68516997}" srcId="{E7A07247-9D05-465E-B934-176454857617}" destId="{CAE3A42C-1442-42C1-85CB-C06F0863A8CA}" srcOrd="1" destOrd="0" parTransId="{149EBECA-0994-45A6-BF79-44DC214060A2}" sibTransId="{032BCF18-27E1-40F3-BDFA-06F09CF046BE}"/>
    <dgm:cxn modelId="{F2526490-13A3-4A91-B870-1F7EB7EFAC46}" type="presOf" srcId="{A9CE4F75-0BC6-4216-A04A-D8F6B426DAD6}" destId="{0E515A86-2C8C-4176-A821-F74E2F2324A0}" srcOrd="0" destOrd="0" presId="urn:microsoft.com/office/officeart/2005/8/layout/chevron2"/>
    <dgm:cxn modelId="{F19F8194-5E26-4AB8-8827-01F1C326B0B6}" srcId="{191382C1-BBEA-40A5-A28C-42ED66587F56}" destId="{044D9065-986B-47B4-9AD7-F70E5538C70E}" srcOrd="1" destOrd="0" parTransId="{B2AA51AA-674C-41FE-86F8-07CBE7A1B7BB}" sibTransId="{B340CE64-2120-4E10-BD7F-C93BBAB6081F}"/>
    <dgm:cxn modelId="{E8761CA9-1A36-4FEB-AB62-6E14883F6142}" srcId="{191382C1-BBEA-40A5-A28C-42ED66587F56}" destId="{3DC5519C-F7BB-4E61-AE87-C93DA6EFDF98}" srcOrd="0" destOrd="0" parTransId="{EFC555AE-480F-4C16-BAA1-A13CB76A43B1}" sibTransId="{797A80D4-4B71-4262-AC89-3585DBDB8904}"/>
    <dgm:cxn modelId="{4831CDBE-79BE-432E-B91F-DCB8468E5777}" type="presOf" srcId="{E7A07247-9D05-465E-B934-176454857617}" destId="{3C26F9BB-5DCC-4C3B-BF4F-05D411813464}" srcOrd="0" destOrd="0" presId="urn:microsoft.com/office/officeart/2005/8/layout/chevron2"/>
    <dgm:cxn modelId="{FA5A1FD3-643D-4A4F-845D-8FEDC4B5C99B}" srcId="{E7A07247-9D05-465E-B934-176454857617}" destId="{2D600D72-2A20-4AB1-B272-C850B7FF69F4}" srcOrd="0" destOrd="0" parTransId="{3D1EEB3F-8E62-466B-8945-7494046A6AEC}" sibTransId="{BACEED78-67A6-4C96-B04D-A484FA1EA85F}"/>
    <dgm:cxn modelId="{6C688DE6-73C0-4044-99B0-631EC69A1662}" type="presOf" srcId="{191382C1-BBEA-40A5-A28C-42ED66587F56}" destId="{C9AC6C84-E194-4404-9F0D-CC355B020FF7}" srcOrd="0" destOrd="0" presId="urn:microsoft.com/office/officeart/2005/8/layout/chevron2"/>
    <dgm:cxn modelId="{EF852BC9-4D6D-4866-845D-1BE6E4DC91FA}" type="presParOf" srcId="{B70A060E-A2EB-485B-B3FC-3607ABABAC3C}" destId="{90D1DA68-0CF2-4ECC-81D6-B2D6590AFA74}" srcOrd="0" destOrd="0" presId="urn:microsoft.com/office/officeart/2005/8/layout/chevron2"/>
    <dgm:cxn modelId="{AA7FB651-C6C4-4FCE-9FF4-799AB4D9D7E2}" type="presParOf" srcId="{90D1DA68-0CF2-4ECC-81D6-B2D6590AFA74}" destId="{C9AC6C84-E194-4404-9F0D-CC355B020FF7}" srcOrd="0" destOrd="0" presId="urn:microsoft.com/office/officeart/2005/8/layout/chevron2"/>
    <dgm:cxn modelId="{F902D36D-62C0-4FF8-98C8-4FA151679BD3}" type="presParOf" srcId="{90D1DA68-0CF2-4ECC-81D6-B2D6590AFA74}" destId="{28A253EB-1088-480D-B72B-B0DD0DC5C29A}" srcOrd="1" destOrd="0" presId="urn:microsoft.com/office/officeart/2005/8/layout/chevron2"/>
    <dgm:cxn modelId="{EA4FD6FD-3D39-41C1-9092-97AA8BE70BB8}" type="presParOf" srcId="{B70A060E-A2EB-485B-B3FC-3607ABABAC3C}" destId="{882E5527-0246-418D-88AB-02348AF0B679}" srcOrd="1" destOrd="0" presId="urn:microsoft.com/office/officeart/2005/8/layout/chevron2"/>
    <dgm:cxn modelId="{19EF4B5D-FD96-4A52-BADB-A479F63EE8A3}" type="presParOf" srcId="{B70A060E-A2EB-485B-B3FC-3607ABABAC3C}" destId="{E3A6CA6E-08C5-4D08-95E3-D52ED2393C3A}" srcOrd="2" destOrd="0" presId="urn:microsoft.com/office/officeart/2005/8/layout/chevron2"/>
    <dgm:cxn modelId="{E6E309F8-B1E7-4A59-BC63-9D6360A7DCAA}" type="presParOf" srcId="{E3A6CA6E-08C5-4D08-95E3-D52ED2393C3A}" destId="{81DBD045-36A1-4790-BD52-80117B6EA7BE}" srcOrd="0" destOrd="0" presId="urn:microsoft.com/office/officeart/2005/8/layout/chevron2"/>
    <dgm:cxn modelId="{C28A8DE9-EB51-4EB0-8327-803EAAC4C95F}" type="presParOf" srcId="{E3A6CA6E-08C5-4D08-95E3-D52ED2393C3A}" destId="{0E515A86-2C8C-4176-A821-F74E2F2324A0}" srcOrd="1" destOrd="0" presId="urn:microsoft.com/office/officeart/2005/8/layout/chevron2"/>
    <dgm:cxn modelId="{A2E2C237-D8A8-4F6F-8863-21EDA3A2FF8E}" type="presParOf" srcId="{B70A060E-A2EB-485B-B3FC-3607ABABAC3C}" destId="{D017EB40-35B7-4CB1-A400-55F918BF1F41}" srcOrd="3" destOrd="0" presId="urn:microsoft.com/office/officeart/2005/8/layout/chevron2"/>
    <dgm:cxn modelId="{51C87CDA-8E5E-451D-A815-B7337CACB47B}" type="presParOf" srcId="{B70A060E-A2EB-485B-B3FC-3607ABABAC3C}" destId="{678173BD-EE3B-4744-90DB-AA0B5E558113}" srcOrd="4" destOrd="0" presId="urn:microsoft.com/office/officeart/2005/8/layout/chevron2"/>
    <dgm:cxn modelId="{B798708A-39A3-4B78-A81B-FE40C1285B6B}" type="presParOf" srcId="{678173BD-EE3B-4744-90DB-AA0B5E558113}" destId="{3C26F9BB-5DCC-4C3B-BF4F-05D411813464}" srcOrd="0" destOrd="0" presId="urn:microsoft.com/office/officeart/2005/8/layout/chevron2"/>
    <dgm:cxn modelId="{193DD606-94AB-4370-8348-FCE7CCB2A878}" type="presParOf" srcId="{678173BD-EE3B-4744-90DB-AA0B5E558113}" destId="{72248BBF-4100-4910-BF1C-6354010C15DF}"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DA6F8EB-299E-4907-A860-FE2F86B25FBE}" type="doc">
      <dgm:prSet loTypeId="urn:microsoft.com/office/officeart/2005/8/layout/radial3" loCatId="relationship" qsTypeId="urn:microsoft.com/office/officeart/2005/8/quickstyle/simple1" qsCatId="simple" csTypeId="urn:microsoft.com/office/officeart/2005/8/colors/colorful2" csCatId="colorful" phldr="1"/>
      <dgm:spPr/>
      <dgm:t>
        <a:bodyPr/>
        <a:lstStyle/>
        <a:p>
          <a:endParaRPr lang="en-GB"/>
        </a:p>
      </dgm:t>
    </dgm:pt>
    <dgm:pt modelId="{457C469F-4E22-479E-B88E-0722F84C2EB9}">
      <dgm:prSet phldrT="[Text]"/>
      <dgm:spPr/>
      <dgm:t>
        <a:bodyPr/>
        <a:lstStyle/>
        <a:p>
          <a:r>
            <a:rPr lang="en-GB" dirty="0"/>
            <a:t>Transportable NPP issues</a:t>
          </a:r>
        </a:p>
      </dgm:t>
    </dgm:pt>
    <dgm:pt modelId="{4FBC502C-583F-4CB5-9504-B7BA8E7882BA}" type="parTrans" cxnId="{8C9A8F9F-6770-4973-92BD-57FBD6B6CA83}">
      <dgm:prSet/>
      <dgm:spPr/>
      <dgm:t>
        <a:bodyPr/>
        <a:lstStyle/>
        <a:p>
          <a:endParaRPr lang="en-GB"/>
        </a:p>
      </dgm:t>
    </dgm:pt>
    <dgm:pt modelId="{C8E411BA-F8ED-4783-B2AC-FB17CDF8E8FB}" type="sibTrans" cxnId="{8C9A8F9F-6770-4973-92BD-57FBD6B6CA83}">
      <dgm:prSet/>
      <dgm:spPr/>
      <dgm:t>
        <a:bodyPr/>
        <a:lstStyle/>
        <a:p>
          <a:endParaRPr lang="en-GB"/>
        </a:p>
      </dgm:t>
    </dgm:pt>
    <dgm:pt modelId="{D026B9AD-304D-4085-84EB-8265AC2D8729}">
      <dgm:prSet phldrT="[Text]"/>
      <dgm:spPr/>
      <dgm:t>
        <a:bodyPr/>
        <a:lstStyle/>
        <a:p>
          <a:r>
            <a:rPr lang="en-GB" dirty="0"/>
            <a:t>Nuclear power plant </a:t>
          </a:r>
        </a:p>
      </dgm:t>
    </dgm:pt>
    <dgm:pt modelId="{3B430B35-56F4-46F9-8366-A90EA08A671C}" type="parTrans" cxnId="{946CCA92-105F-4A5B-8041-D804225F070B}">
      <dgm:prSet/>
      <dgm:spPr/>
      <dgm:t>
        <a:bodyPr/>
        <a:lstStyle/>
        <a:p>
          <a:endParaRPr lang="en-GB"/>
        </a:p>
      </dgm:t>
    </dgm:pt>
    <dgm:pt modelId="{74D6E5F7-793A-4D52-AB89-6DBE04A4361B}" type="sibTrans" cxnId="{946CCA92-105F-4A5B-8041-D804225F070B}">
      <dgm:prSet/>
      <dgm:spPr/>
      <dgm:t>
        <a:bodyPr/>
        <a:lstStyle/>
        <a:p>
          <a:endParaRPr lang="en-GB"/>
        </a:p>
      </dgm:t>
    </dgm:pt>
    <dgm:pt modelId="{EDF91126-870D-4E2E-AF00-E66830DEA233}">
      <dgm:prSet phldrT="[Text]"/>
      <dgm:spPr/>
      <dgm:t>
        <a:bodyPr/>
        <a:lstStyle/>
        <a:p>
          <a:r>
            <a:rPr lang="en-GB" dirty="0"/>
            <a:t>Equip-</a:t>
          </a:r>
          <a:r>
            <a:rPr lang="en-GB" dirty="0" err="1"/>
            <a:t>ment</a:t>
          </a:r>
          <a:r>
            <a:rPr lang="en-GB" dirty="0"/>
            <a:t> transport</a:t>
          </a:r>
        </a:p>
      </dgm:t>
    </dgm:pt>
    <dgm:pt modelId="{F8FBC0BA-BAFF-4C1D-9FC8-F0E76530173C}" type="parTrans" cxnId="{5E2C21A7-1208-434F-A1B4-C90074E1F6AF}">
      <dgm:prSet/>
      <dgm:spPr/>
      <dgm:t>
        <a:bodyPr/>
        <a:lstStyle/>
        <a:p>
          <a:endParaRPr lang="en-GB"/>
        </a:p>
      </dgm:t>
    </dgm:pt>
    <dgm:pt modelId="{60B55C18-B923-4ECA-BDE8-7FDE3C14E9A8}" type="sibTrans" cxnId="{5E2C21A7-1208-434F-A1B4-C90074E1F6AF}">
      <dgm:prSet/>
      <dgm:spPr/>
      <dgm:t>
        <a:bodyPr/>
        <a:lstStyle/>
        <a:p>
          <a:endParaRPr lang="en-GB"/>
        </a:p>
      </dgm:t>
    </dgm:pt>
    <dgm:pt modelId="{6ABBC115-1417-46B7-8E71-10CD4902C6CE}">
      <dgm:prSet phldrT="[Text]"/>
      <dgm:spPr/>
      <dgm:t>
        <a:bodyPr/>
        <a:lstStyle/>
        <a:p>
          <a:r>
            <a:rPr lang="en-GB" dirty="0"/>
            <a:t>Materials transport</a:t>
          </a:r>
        </a:p>
      </dgm:t>
    </dgm:pt>
    <dgm:pt modelId="{ABEB40C2-EA6A-4ED0-8A21-64132093A2FA}" type="parTrans" cxnId="{F708A7A9-0E23-4A24-BEA1-11803D621EC7}">
      <dgm:prSet/>
      <dgm:spPr/>
      <dgm:t>
        <a:bodyPr/>
        <a:lstStyle/>
        <a:p>
          <a:endParaRPr lang="en-GB"/>
        </a:p>
      </dgm:t>
    </dgm:pt>
    <dgm:pt modelId="{16E3C2AD-B55B-49C8-B4EC-0FD8AE30A152}" type="sibTrans" cxnId="{F708A7A9-0E23-4A24-BEA1-11803D621EC7}">
      <dgm:prSet/>
      <dgm:spPr/>
      <dgm:t>
        <a:bodyPr/>
        <a:lstStyle/>
        <a:p>
          <a:endParaRPr lang="en-GB"/>
        </a:p>
      </dgm:t>
    </dgm:pt>
    <dgm:pt modelId="{4FB5E5D1-75CD-4020-B75D-385E43B33B03}">
      <dgm:prSet phldrT="[Text]"/>
      <dgm:spPr/>
      <dgm:t>
        <a:bodyPr/>
        <a:lstStyle/>
        <a:p>
          <a:r>
            <a:rPr lang="en-GB" dirty="0"/>
            <a:t>Mobile platform</a:t>
          </a:r>
        </a:p>
      </dgm:t>
    </dgm:pt>
    <dgm:pt modelId="{D084249F-B3C7-48FD-943D-A26EFE9D18C4}" type="parTrans" cxnId="{F544CB33-67BA-4361-9132-DC9625DD1552}">
      <dgm:prSet/>
      <dgm:spPr/>
      <dgm:t>
        <a:bodyPr/>
        <a:lstStyle/>
        <a:p>
          <a:endParaRPr lang="en-GB"/>
        </a:p>
      </dgm:t>
    </dgm:pt>
    <dgm:pt modelId="{30BCFB91-41F3-4C8C-82DD-10B50D7F1DA5}" type="sibTrans" cxnId="{F544CB33-67BA-4361-9132-DC9625DD1552}">
      <dgm:prSet/>
      <dgm:spPr/>
      <dgm:t>
        <a:bodyPr/>
        <a:lstStyle/>
        <a:p>
          <a:endParaRPr lang="en-GB"/>
        </a:p>
      </dgm:t>
    </dgm:pt>
    <dgm:pt modelId="{07BB19C5-AB8C-4CA5-A03A-1A9627E456E5}">
      <dgm:prSet phldrT="[Text]"/>
      <dgm:spPr/>
      <dgm:t>
        <a:bodyPr/>
        <a:lstStyle/>
        <a:p>
          <a:r>
            <a:rPr lang="en-GB" dirty="0"/>
            <a:t>Self propelled? How?</a:t>
          </a:r>
        </a:p>
      </dgm:t>
    </dgm:pt>
    <dgm:pt modelId="{48ADE631-ED93-4F0C-964A-A8F69A4212E9}" type="parTrans" cxnId="{535ACB7E-1DA8-4BCE-AF90-B34F2D857FBD}">
      <dgm:prSet/>
      <dgm:spPr/>
      <dgm:t>
        <a:bodyPr/>
        <a:lstStyle/>
        <a:p>
          <a:endParaRPr lang="en-GB"/>
        </a:p>
      </dgm:t>
    </dgm:pt>
    <dgm:pt modelId="{33928327-615A-4D92-8187-D3261ED1DD71}" type="sibTrans" cxnId="{535ACB7E-1DA8-4BCE-AF90-B34F2D857FBD}">
      <dgm:prSet/>
      <dgm:spPr/>
      <dgm:t>
        <a:bodyPr/>
        <a:lstStyle/>
        <a:p>
          <a:endParaRPr lang="en-GB"/>
        </a:p>
      </dgm:t>
    </dgm:pt>
    <dgm:pt modelId="{3250CF45-39E2-45A0-A023-401782FAD4FE}">
      <dgm:prSet phldrT="[Text]"/>
      <dgm:spPr/>
      <dgm:t>
        <a:bodyPr/>
        <a:lstStyle/>
        <a:p>
          <a:r>
            <a:rPr lang="en-GB" dirty="0"/>
            <a:t>Intern-</a:t>
          </a:r>
          <a:r>
            <a:rPr lang="en-GB" dirty="0" err="1"/>
            <a:t>ational</a:t>
          </a:r>
          <a:r>
            <a:rPr lang="en-GB" dirty="0"/>
            <a:t> mobility</a:t>
          </a:r>
        </a:p>
      </dgm:t>
    </dgm:pt>
    <dgm:pt modelId="{DD9BA0B1-65F5-4BA4-9A31-7D4E353A0770}" type="parTrans" cxnId="{409183DD-A6B9-4CB3-BD36-08F551DB71D1}">
      <dgm:prSet/>
      <dgm:spPr/>
      <dgm:t>
        <a:bodyPr/>
        <a:lstStyle/>
        <a:p>
          <a:endParaRPr lang="en-GB"/>
        </a:p>
      </dgm:t>
    </dgm:pt>
    <dgm:pt modelId="{EB371A0F-2F90-44DF-810B-8EFD7EF97206}" type="sibTrans" cxnId="{409183DD-A6B9-4CB3-BD36-08F551DB71D1}">
      <dgm:prSet/>
      <dgm:spPr/>
      <dgm:t>
        <a:bodyPr/>
        <a:lstStyle/>
        <a:p>
          <a:endParaRPr lang="en-GB"/>
        </a:p>
      </dgm:t>
    </dgm:pt>
    <dgm:pt modelId="{D0876095-350B-4298-916F-8A051267A245}">
      <dgm:prSet phldrT="[Text]"/>
      <dgm:spPr/>
      <dgm:t>
        <a:bodyPr/>
        <a:lstStyle/>
        <a:p>
          <a:r>
            <a:rPr lang="en-GB" dirty="0"/>
            <a:t>Unique </a:t>
          </a:r>
          <a:r>
            <a:rPr lang="en-GB" dirty="0" err="1"/>
            <a:t>vulnera-bilities</a:t>
          </a:r>
          <a:endParaRPr lang="en-GB" dirty="0"/>
        </a:p>
      </dgm:t>
    </dgm:pt>
    <dgm:pt modelId="{42060FA8-A063-4B8D-99F6-888DC13ED293}" type="parTrans" cxnId="{C789F86B-E304-423F-8339-E2E97A640039}">
      <dgm:prSet/>
      <dgm:spPr/>
      <dgm:t>
        <a:bodyPr/>
        <a:lstStyle/>
        <a:p>
          <a:endParaRPr lang="en-GB"/>
        </a:p>
      </dgm:t>
    </dgm:pt>
    <dgm:pt modelId="{2D2BF077-D44C-4B49-926A-1DE5B1E9F37D}" type="sibTrans" cxnId="{C789F86B-E304-423F-8339-E2E97A640039}">
      <dgm:prSet/>
      <dgm:spPr/>
      <dgm:t>
        <a:bodyPr/>
        <a:lstStyle/>
        <a:p>
          <a:endParaRPr lang="en-GB"/>
        </a:p>
      </dgm:t>
    </dgm:pt>
    <dgm:pt modelId="{B37213DA-30B1-4761-B843-1B3569A002F7}">
      <dgm:prSet phldrT="[Text]"/>
      <dgm:spPr/>
      <dgm:t>
        <a:bodyPr/>
        <a:lstStyle/>
        <a:p>
          <a:r>
            <a:rPr lang="en-GB" dirty="0"/>
            <a:t>Road/sea/ etc. law applies</a:t>
          </a:r>
        </a:p>
      </dgm:t>
    </dgm:pt>
    <dgm:pt modelId="{80DD6002-62D1-4ECC-B869-62141E2C5CAA}" type="parTrans" cxnId="{DAE4232F-2BF8-48F3-9987-0BA5FE18716B}">
      <dgm:prSet/>
      <dgm:spPr/>
      <dgm:t>
        <a:bodyPr/>
        <a:lstStyle/>
        <a:p>
          <a:endParaRPr lang="en-GB"/>
        </a:p>
      </dgm:t>
    </dgm:pt>
    <dgm:pt modelId="{945AAD3D-B474-4B3D-A5AB-15DCC9CDCFDA}" type="sibTrans" cxnId="{DAE4232F-2BF8-48F3-9987-0BA5FE18716B}">
      <dgm:prSet/>
      <dgm:spPr/>
      <dgm:t>
        <a:bodyPr/>
        <a:lstStyle/>
        <a:p>
          <a:endParaRPr lang="en-GB"/>
        </a:p>
      </dgm:t>
    </dgm:pt>
    <dgm:pt modelId="{B2CE8109-FDE8-4C6E-85B1-66D42D891D0B}" type="pres">
      <dgm:prSet presAssocID="{7DA6F8EB-299E-4907-A860-FE2F86B25FBE}" presName="composite" presStyleCnt="0">
        <dgm:presLayoutVars>
          <dgm:chMax val="1"/>
          <dgm:dir/>
          <dgm:resizeHandles val="exact"/>
        </dgm:presLayoutVars>
      </dgm:prSet>
      <dgm:spPr/>
    </dgm:pt>
    <dgm:pt modelId="{82E9DE69-55A9-4576-878B-F8767E62D3EC}" type="pres">
      <dgm:prSet presAssocID="{7DA6F8EB-299E-4907-A860-FE2F86B25FBE}" presName="radial" presStyleCnt="0">
        <dgm:presLayoutVars>
          <dgm:animLvl val="ctr"/>
        </dgm:presLayoutVars>
      </dgm:prSet>
      <dgm:spPr/>
    </dgm:pt>
    <dgm:pt modelId="{6B67AB47-D8D2-4D01-9528-363BE06EE22B}" type="pres">
      <dgm:prSet presAssocID="{457C469F-4E22-479E-B88E-0722F84C2EB9}" presName="centerShape" presStyleLbl="vennNode1" presStyleIdx="0" presStyleCnt="9"/>
      <dgm:spPr/>
    </dgm:pt>
    <dgm:pt modelId="{6D393804-D034-44FA-8031-FEC95AAB853E}" type="pres">
      <dgm:prSet presAssocID="{D026B9AD-304D-4085-84EB-8265AC2D8729}" presName="node" presStyleLbl="vennNode1" presStyleIdx="1" presStyleCnt="9">
        <dgm:presLayoutVars>
          <dgm:bulletEnabled val="1"/>
        </dgm:presLayoutVars>
      </dgm:prSet>
      <dgm:spPr/>
    </dgm:pt>
    <dgm:pt modelId="{2884DACE-CF20-4FFD-AB2E-43D33BA6195E}" type="pres">
      <dgm:prSet presAssocID="{EDF91126-870D-4E2E-AF00-E66830DEA233}" presName="node" presStyleLbl="vennNode1" presStyleIdx="2" presStyleCnt="9">
        <dgm:presLayoutVars>
          <dgm:bulletEnabled val="1"/>
        </dgm:presLayoutVars>
      </dgm:prSet>
      <dgm:spPr/>
    </dgm:pt>
    <dgm:pt modelId="{7254B705-9307-4C06-9FA4-C9F5DEA74ED4}" type="pres">
      <dgm:prSet presAssocID="{6ABBC115-1417-46B7-8E71-10CD4902C6CE}" presName="node" presStyleLbl="vennNode1" presStyleIdx="3" presStyleCnt="9">
        <dgm:presLayoutVars>
          <dgm:bulletEnabled val="1"/>
        </dgm:presLayoutVars>
      </dgm:prSet>
      <dgm:spPr/>
    </dgm:pt>
    <dgm:pt modelId="{54613886-AF72-463A-9C49-9BB64228F7B6}" type="pres">
      <dgm:prSet presAssocID="{4FB5E5D1-75CD-4020-B75D-385E43B33B03}" presName="node" presStyleLbl="vennNode1" presStyleIdx="4" presStyleCnt="9">
        <dgm:presLayoutVars>
          <dgm:bulletEnabled val="1"/>
        </dgm:presLayoutVars>
      </dgm:prSet>
      <dgm:spPr/>
    </dgm:pt>
    <dgm:pt modelId="{B6D43156-AE39-4D29-BAF9-0F53DE070985}" type="pres">
      <dgm:prSet presAssocID="{07BB19C5-AB8C-4CA5-A03A-1A9627E456E5}" presName="node" presStyleLbl="vennNode1" presStyleIdx="5" presStyleCnt="9">
        <dgm:presLayoutVars>
          <dgm:bulletEnabled val="1"/>
        </dgm:presLayoutVars>
      </dgm:prSet>
      <dgm:spPr/>
    </dgm:pt>
    <dgm:pt modelId="{BB224344-1460-4D2C-A89E-3FF700393197}" type="pres">
      <dgm:prSet presAssocID="{3250CF45-39E2-45A0-A023-401782FAD4FE}" presName="node" presStyleLbl="vennNode1" presStyleIdx="6" presStyleCnt="9">
        <dgm:presLayoutVars>
          <dgm:bulletEnabled val="1"/>
        </dgm:presLayoutVars>
      </dgm:prSet>
      <dgm:spPr/>
    </dgm:pt>
    <dgm:pt modelId="{7AA841C8-E2D5-4FF5-9D17-5FFB30C8FF8C}" type="pres">
      <dgm:prSet presAssocID="{D0876095-350B-4298-916F-8A051267A245}" presName="node" presStyleLbl="vennNode1" presStyleIdx="7" presStyleCnt="9">
        <dgm:presLayoutVars>
          <dgm:bulletEnabled val="1"/>
        </dgm:presLayoutVars>
      </dgm:prSet>
      <dgm:spPr/>
    </dgm:pt>
    <dgm:pt modelId="{29E83934-DC4B-4CAD-86A5-9A294ADA88A1}" type="pres">
      <dgm:prSet presAssocID="{B37213DA-30B1-4761-B843-1B3569A002F7}" presName="node" presStyleLbl="vennNode1" presStyleIdx="8" presStyleCnt="9">
        <dgm:presLayoutVars>
          <dgm:bulletEnabled val="1"/>
        </dgm:presLayoutVars>
      </dgm:prSet>
      <dgm:spPr/>
    </dgm:pt>
  </dgm:ptLst>
  <dgm:cxnLst>
    <dgm:cxn modelId="{3EE53119-74D9-452F-8293-DBF617E7EA94}" type="presOf" srcId="{3250CF45-39E2-45A0-A023-401782FAD4FE}" destId="{BB224344-1460-4D2C-A89E-3FF700393197}" srcOrd="0" destOrd="0" presId="urn:microsoft.com/office/officeart/2005/8/layout/radial3"/>
    <dgm:cxn modelId="{DF53BE28-F473-4A8F-9966-080E6FF2499E}" type="presOf" srcId="{D026B9AD-304D-4085-84EB-8265AC2D8729}" destId="{6D393804-D034-44FA-8031-FEC95AAB853E}" srcOrd="0" destOrd="0" presId="urn:microsoft.com/office/officeart/2005/8/layout/radial3"/>
    <dgm:cxn modelId="{DAE4232F-2BF8-48F3-9987-0BA5FE18716B}" srcId="{457C469F-4E22-479E-B88E-0722F84C2EB9}" destId="{B37213DA-30B1-4761-B843-1B3569A002F7}" srcOrd="7" destOrd="0" parTransId="{80DD6002-62D1-4ECC-B869-62141E2C5CAA}" sibTransId="{945AAD3D-B474-4B3D-A5AB-15DCC9CDCFDA}"/>
    <dgm:cxn modelId="{F544CB33-67BA-4361-9132-DC9625DD1552}" srcId="{457C469F-4E22-479E-B88E-0722F84C2EB9}" destId="{4FB5E5D1-75CD-4020-B75D-385E43B33B03}" srcOrd="3" destOrd="0" parTransId="{D084249F-B3C7-48FD-943D-A26EFE9D18C4}" sibTransId="{30BCFB91-41F3-4C8C-82DD-10B50D7F1DA5}"/>
    <dgm:cxn modelId="{DEDE0344-B2D4-4FAC-A2A8-0291F6F2701D}" type="presOf" srcId="{457C469F-4E22-479E-B88E-0722F84C2EB9}" destId="{6B67AB47-D8D2-4D01-9528-363BE06EE22B}" srcOrd="0" destOrd="0" presId="urn:microsoft.com/office/officeart/2005/8/layout/radial3"/>
    <dgm:cxn modelId="{C789F86B-E304-423F-8339-E2E97A640039}" srcId="{457C469F-4E22-479E-B88E-0722F84C2EB9}" destId="{D0876095-350B-4298-916F-8A051267A245}" srcOrd="6" destOrd="0" parTransId="{42060FA8-A063-4B8D-99F6-888DC13ED293}" sibTransId="{2D2BF077-D44C-4B49-926A-1DE5B1E9F37D}"/>
    <dgm:cxn modelId="{535ACB7E-1DA8-4BCE-AF90-B34F2D857FBD}" srcId="{457C469F-4E22-479E-B88E-0722F84C2EB9}" destId="{07BB19C5-AB8C-4CA5-A03A-1A9627E456E5}" srcOrd="4" destOrd="0" parTransId="{48ADE631-ED93-4F0C-964A-A8F69A4212E9}" sibTransId="{33928327-615A-4D92-8187-D3261ED1DD71}"/>
    <dgm:cxn modelId="{CC8DB484-09D9-4E8B-BF70-C5AA7533BFA3}" type="presOf" srcId="{4FB5E5D1-75CD-4020-B75D-385E43B33B03}" destId="{54613886-AF72-463A-9C49-9BB64228F7B6}" srcOrd="0" destOrd="0" presId="urn:microsoft.com/office/officeart/2005/8/layout/radial3"/>
    <dgm:cxn modelId="{35222891-B9A5-406B-AB68-7394942C2DFA}" type="presOf" srcId="{7DA6F8EB-299E-4907-A860-FE2F86B25FBE}" destId="{B2CE8109-FDE8-4C6E-85B1-66D42D891D0B}" srcOrd="0" destOrd="0" presId="urn:microsoft.com/office/officeart/2005/8/layout/radial3"/>
    <dgm:cxn modelId="{946CCA92-105F-4A5B-8041-D804225F070B}" srcId="{457C469F-4E22-479E-B88E-0722F84C2EB9}" destId="{D026B9AD-304D-4085-84EB-8265AC2D8729}" srcOrd="0" destOrd="0" parTransId="{3B430B35-56F4-46F9-8366-A90EA08A671C}" sibTransId="{74D6E5F7-793A-4D52-AB89-6DBE04A4361B}"/>
    <dgm:cxn modelId="{E754F994-9419-4742-BF1E-24AA33AD4327}" type="presOf" srcId="{B37213DA-30B1-4761-B843-1B3569A002F7}" destId="{29E83934-DC4B-4CAD-86A5-9A294ADA88A1}" srcOrd="0" destOrd="0" presId="urn:microsoft.com/office/officeart/2005/8/layout/radial3"/>
    <dgm:cxn modelId="{8C9A8F9F-6770-4973-92BD-57FBD6B6CA83}" srcId="{7DA6F8EB-299E-4907-A860-FE2F86B25FBE}" destId="{457C469F-4E22-479E-B88E-0722F84C2EB9}" srcOrd="0" destOrd="0" parTransId="{4FBC502C-583F-4CB5-9504-B7BA8E7882BA}" sibTransId="{C8E411BA-F8ED-4783-B2AC-FB17CDF8E8FB}"/>
    <dgm:cxn modelId="{5E2C21A7-1208-434F-A1B4-C90074E1F6AF}" srcId="{457C469F-4E22-479E-B88E-0722F84C2EB9}" destId="{EDF91126-870D-4E2E-AF00-E66830DEA233}" srcOrd="1" destOrd="0" parTransId="{F8FBC0BA-BAFF-4C1D-9FC8-F0E76530173C}" sibTransId="{60B55C18-B923-4ECA-BDE8-7FDE3C14E9A8}"/>
    <dgm:cxn modelId="{F708A7A9-0E23-4A24-BEA1-11803D621EC7}" srcId="{457C469F-4E22-479E-B88E-0722F84C2EB9}" destId="{6ABBC115-1417-46B7-8E71-10CD4902C6CE}" srcOrd="2" destOrd="0" parTransId="{ABEB40C2-EA6A-4ED0-8A21-64132093A2FA}" sibTransId="{16E3C2AD-B55B-49C8-B4EC-0FD8AE30A152}"/>
    <dgm:cxn modelId="{ADE4D2CA-DC27-4B3B-BB85-157310300E0E}" type="presOf" srcId="{EDF91126-870D-4E2E-AF00-E66830DEA233}" destId="{2884DACE-CF20-4FFD-AB2E-43D33BA6195E}" srcOrd="0" destOrd="0" presId="urn:microsoft.com/office/officeart/2005/8/layout/radial3"/>
    <dgm:cxn modelId="{C2C193CC-E172-40C1-A947-710324EE8DDD}" type="presOf" srcId="{07BB19C5-AB8C-4CA5-A03A-1A9627E456E5}" destId="{B6D43156-AE39-4D29-BAF9-0F53DE070985}" srcOrd="0" destOrd="0" presId="urn:microsoft.com/office/officeart/2005/8/layout/radial3"/>
    <dgm:cxn modelId="{3AD13BDC-9EA0-4919-B782-057A7E855369}" type="presOf" srcId="{6ABBC115-1417-46B7-8E71-10CD4902C6CE}" destId="{7254B705-9307-4C06-9FA4-C9F5DEA74ED4}" srcOrd="0" destOrd="0" presId="urn:microsoft.com/office/officeart/2005/8/layout/radial3"/>
    <dgm:cxn modelId="{409183DD-A6B9-4CB3-BD36-08F551DB71D1}" srcId="{457C469F-4E22-479E-B88E-0722F84C2EB9}" destId="{3250CF45-39E2-45A0-A023-401782FAD4FE}" srcOrd="5" destOrd="0" parTransId="{DD9BA0B1-65F5-4BA4-9A31-7D4E353A0770}" sibTransId="{EB371A0F-2F90-44DF-810B-8EFD7EF97206}"/>
    <dgm:cxn modelId="{AD7357E8-8C87-49CF-B334-1EBA499ACE38}" type="presOf" srcId="{D0876095-350B-4298-916F-8A051267A245}" destId="{7AA841C8-E2D5-4FF5-9D17-5FFB30C8FF8C}" srcOrd="0" destOrd="0" presId="urn:microsoft.com/office/officeart/2005/8/layout/radial3"/>
    <dgm:cxn modelId="{43ADA375-D215-4BD8-A797-C2B7E482C284}" type="presParOf" srcId="{B2CE8109-FDE8-4C6E-85B1-66D42D891D0B}" destId="{82E9DE69-55A9-4576-878B-F8767E62D3EC}" srcOrd="0" destOrd="0" presId="urn:microsoft.com/office/officeart/2005/8/layout/radial3"/>
    <dgm:cxn modelId="{0731DFA5-2802-4AEF-80C6-4F5807FD4E6B}" type="presParOf" srcId="{82E9DE69-55A9-4576-878B-F8767E62D3EC}" destId="{6B67AB47-D8D2-4D01-9528-363BE06EE22B}" srcOrd="0" destOrd="0" presId="urn:microsoft.com/office/officeart/2005/8/layout/radial3"/>
    <dgm:cxn modelId="{F5ADF3E6-F6A7-4C72-A63E-38754FC0665D}" type="presParOf" srcId="{82E9DE69-55A9-4576-878B-F8767E62D3EC}" destId="{6D393804-D034-44FA-8031-FEC95AAB853E}" srcOrd="1" destOrd="0" presId="urn:microsoft.com/office/officeart/2005/8/layout/radial3"/>
    <dgm:cxn modelId="{EB72F8CE-7E77-46D8-9518-E7F5D911BB79}" type="presParOf" srcId="{82E9DE69-55A9-4576-878B-F8767E62D3EC}" destId="{2884DACE-CF20-4FFD-AB2E-43D33BA6195E}" srcOrd="2" destOrd="0" presId="urn:microsoft.com/office/officeart/2005/8/layout/radial3"/>
    <dgm:cxn modelId="{F9D4926B-2254-4CFB-AB37-56FAA078550E}" type="presParOf" srcId="{82E9DE69-55A9-4576-878B-F8767E62D3EC}" destId="{7254B705-9307-4C06-9FA4-C9F5DEA74ED4}" srcOrd="3" destOrd="0" presId="urn:microsoft.com/office/officeart/2005/8/layout/radial3"/>
    <dgm:cxn modelId="{FC54E8A6-D2D4-4D06-AD67-0C2E43C36141}" type="presParOf" srcId="{82E9DE69-55A9-4576-878B-F8767E62D3EC}" destId="{54613886-AF72-463A-9C49-9BB64228F7B6}" srcOrd="4" destOrd="0" presId="urn:microsoft.com/office/officeart/2005/8/layout/radial3"/>
    <dgm:cxn modelId="{7A3A134C-CFAB-4487-BADA-4E49426C8155}" type="presParOf" srcId="{82E9DE69-55A9-4576-878B-F8767E62D3EC}" destId="{B6D43156-AE39-4D29-BAF9-0F53DE070985}" srcOrd="5" destOrd="0" presId="urn:microsoft.com/office/officeart/2005/8/layout/radial3"/>
    <dgm:cxn modelId="{2992A129-4677-4787-9D5F-7A3EEB73AEC7}" type="presParOf" srcId="{82E9DE69-55A9-4576-878B-F8767E62D3EC}" destId="{BB224344-1460-4D2C-A89E-3FF700393197}" srcOrd="6" destOrd="0" presId="urn:microsoft.com/office/officeart/2005/8/layout/radial3"/>
    <dgm:cxn modelId="{9BC1DDDD-3E02-4BAB-BBF0-3FBAFF9F4996}" type="presParOf" srcId="{82E9DE69-55A9-4576-878B-F8767E62D3EC}" destId="{7AA841C8-E2D5-4FF5-9D17-5FFB30C8FF8C}" srcOrd="7" destOrd="0" presId="urn:microsoft.com/office/officeart/2005/8/layout/radial3"/>
    <dgm:cxn modelId="{C3F9FB42-9F3E-4598-80DB-4A20F0C8B7E3}" type="presParOf" srcId="{82E9DE69-55A9-4576-878B-F8767E62D3EC}" destId="{29E83934-DC4B-4CAD-86A5-9A294ADA88A1}" srcOrd="8"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2184C9-1A49-4E16-903C-C10CCDC87291}">
      <dsp:nvSpPr>
        <dsp:cNvPr id="0" name=""/>
        <dsp:cNvSpPr/>
      </dsp:nvSpPr>
      <dsp:spPr>
        <a:xfrm>
          <a:off x="1241266" y="60761"/>
          <a:ext cx="2916555" cy="2916555"/>
        </a:xfrm>
        <a:prstGeom prst="ellipse">
          <a:avLst/>
        </a:prstGeom>
        <a:solidFill>
          <a:schemeClr val="accent2">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r>
            <a:rPr lang="en-GB" sz="2100" kern="1200" dirty="0"/>
            <a:t>Threat</a:t>
          </a:r>
        </a:p>
      </dsp:txBody>
      <dsp:txXfrm>
        <a:off x="1630140" y="571158"/>
        <a:ext cx="2138807" cy="1312449"/>
      </dsp:txXfrm>
    </dsp:sp>
    <dsp:sp modelId="{E6CD969B-55B7-41B8-8203-B327FA21D929}">
      <dsp:nvSpPr>
        <dsp:cNvPr id="0" name=""/>
        <dsp:cNvSpPr/>
      </dsp:nvSpPr>
      <dsp:spPr>
        <a:xfrm>
          <a:off x="2293656" y="1883608"/>
          <a:ext cx="2916555" cy="2916555"/>
        </a:xfrm>
        <a:prstGeom prst="ellipse">
          <a:avLst/>
        </a:prstGeom>
        <a:solidFill>
          <a:schemeClr val="accent3">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r>
            <a:rPr lang="en-GB" sz="2100" kern="1200" dirty="0"/>
            <a:t>Consequences</a:t>
          </a:r>
        </a:p>
      </dsp:txBody>
      <dsp:txXfrm>
        <a:off x="3185636" y="2637051"/>
        <a:ext cx="1749933" cy="1604105"/>
      </dsp:txXfrm>
    </dsp:sp>
    <dsp:sp modelId="{8E8CB717-E0E4-4650-B8D3-79875FADDE73}">
      <dsp:nvSpPr>
        <dsp:cNvPr id="0" name=""/>
        <dsp:cNvSpPr/>
      </dsp:nvSpPr>
      <dsp:spPr>
        <a:xfrm>
          <a:off x="188876" y="1883608"/>
          <a:ext cx="2916555" cy="2916555"/>
        </a:xfrm>
        <a:prstGeom prst="ellipse">
          <a:avLst/>
        </a:prstGeom>
        <a:solidFill>
          <a:schemeClr val="accent4">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r>
            <a:rPr lang="en-GB" sz="2100" kern="1200" dirty="0"/>
            <a:t>Vulnerabilities</a:t>
          </a:r>
        </a:p>
      </dsp:txBody>
      <dsp:txXfrm>
        <a:off x="463518" y="2637051"/>
        <a:ext cx="1749933" cy="160410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AC6C84-E194-4404-9F0D-CC355B020FF7}">
      <dsp:nvSpPr>
        <dsp:cNvPr id="0" name=""/>
        <dsp:cNvSpPr/>
      </dsp:nvSpPr>
      <dsp:spPr>
        <a:xfrm rot="5400000">
          <a:off x="-289572" y="295214"/>
          <a:ext cx="1930480" cy="1351336"/>
        </a:xfrm>
        <a:prstGeom prst="chevron">
          <a:avLst/>
        </a:prstGeom>
        <a:solidFill>
          <a:schemeClr val="accent2">
            <a:alpha val="90000"/>
            <a:hueOff val="0"/>
            <a:satOff val="0"/>
            <a:lumOff val="0"/>
            <a:alphaOff val="0"/>
          </a:schemeClr>
        </a:solidFill>
        <a:ln w="25400" cap="flat" cmpd="sng" algn="ctr">
          <a:solidFill>
            <a:schemeClr val="accent2">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Impact"/>
            </a:rPr>
            <a:t>Applications</a:t>
          </a:r>
          <a:endParaRPr lang="en-US" sz="1900" kern="1200" dirty="0"/>
        </a:p>
      </dsp:txBody>
      <dsp:txXfrm rot="-5400000">
        <a:off x="0" y="681310"/>
        <a:ext cx="1351336" cy="579144"/>
      </dsp:txXfrm>
    </dsp:sp>
    <dsp:sp modelId="{28A253EB-1088-480D-B72B-B0DD0DC5C29A}">
      <dsp:nvSpPr>
        <dsp:cNvPr id="0" name=""/>
        <dsp:cNvSpPr/>
      </dsp:nvSpPr>
      <dsp:spPr>
        <a:xfrm rot="5400000">
          <a:off x="5155196" y="-3798217"/>
          <a:ext cx="1254812" cy="8862532"/>
        </a:xfrm>
        <a:prstGeom prst="round2SameRect">
          <a:avLst/>
        </a:prstGeom>
        <a:solidFill>
          <a:schemeClr val="lt1">
            <a:alpha val="90000"/>
            <a:hueOff val="0"/>
            <a:satOff val="0"/>
            <a:lumOff val="0"/>
            <a:alphaOff val="0"/>
          </a:schemeClr>
        </a:solidFill>
        <a:ln w="25400" cap="flat" cmpd="sng" algn="ctr">
          <a:solidFill>
            <a:schemeClr val="accent2">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8920" tIns="22225" rIns="22225" bIns="22225" numCol="1" spcCol="1270" anchor="ctr" anchorCtr="0">
          <a:noAutofit/>
        </a:bodyPr>
        <a:lstStyle/>
        <a:p>
          <a:pPr marL="285750" lvl="1" indent="-285750" algn="l" defTabSz="1555750" rtl="0">
            <a:lnSpc>
              <a:spcPct val="90000"/>
            </a:lnSpc>
            <a:spcBef>
              <a:spcPct val="0"/>
            </a:spcBef>
            <a:spcAft>
              <a:spcPct val="15000"/>
            </a:spcAft>
            <a:buChar char="•"/>
          </a:pPr>
          <a:r>
            <a:rPr lang="en-US" sz="3500" kern="1200" dirty="0">
              <a:latin typeface="Impact"/>
            </a:rPr>
            <a:t>Greater flexibility regarding siting</a:t>
          </a:r>
          <a:endParaRPr lang="en-US" sz="3500" kern="1200" dirty="0"/>
        </a:p>
        <a:p>
          <a:pPr marL="285750" lvl="1" indent="-285750" algn="l" defTabSz="1555750" rtl="0">
            <a:lnSpc>
              <a:spcPct val="90000"/>
            </a:lnSpc>
            <a:spcBef>
              <a:spcPct val="0"/>
            </a:spcBef>
            <a:spcAft>
              <a:spcPct val="15000"/>
            </a:spcAft>
            <a:buChar char="•"/>
          </a:pPr>
          <a:r>
            <a:rPr lang="en-US" sz="3500" kern="1200" dirty="0">
              <a:latin typeface="Impact"/>
            </a:rPr>
            <a:t>New nuclear states</a:t>
          </a:r>
          <a:endParaRPr lang="en-US" sz="3500" kern="1200" dirty="0"/>
        </a:p>
      </dsp:txBody>
      <dsp:txXfrm rot="-5400000">
        <a:off x="1351337" y="66897"/>
        <a:ext cx="8801277" cy="1132302"/>
      </dsp:txXfrm>
    </dsp:sp>
    <dsp:sp modelId="{81DBD045-36A1-4790-BD52-80117B6EA7BE}">
      <dsp:nvSpPr>
        <dsp:cNvPr id="0" name=""/>
        <dsp:cNvSpPr/>
      </dsp:nvSpPr>
      <dsp:spPr>
        <a:xfrm rot="5400000">
          <a:off x="-289572" y="2034940"/>
          <a:ext cx="1930480" cy="1351336"/>
        </a:xfrm>
        <a:prstGeom prst="chevron">
          <a:avLst/>
        </a:prstGeom>
        <a:solidFill>
          <a:schemeClr val="accent2">
            <a:alpha val="90000"/>
            <a:hueOff val="0"/>
            <a:satOff val="0"/>
            <a:lumOff val="0"/>
            <a:alphaOff val="-20000"/>
          </a:schemeClr>
        </a:solidFill>
        <a:ln w="25400" cap="flat" cmpd="sng" algn="ctr">
          <a:solidFill>
            <a:schemeClr val="accent2">
              <a:alpha val="90000"/>
              <a:hueOff val="0"/>
              <a:satOff val="0"/>
              <a:lumOff val="0"/>
              <a:alphaOff val="-2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Impact"/>
            </a:rPr>
            <a:t>Complete Reactor Transport</a:t>
          </a:r>
          <a:endParaRPr lang="en-US" sz="2000" kern="1200" dirty="0"/>
        </a:p>
      </dsp:txBody>
      <dsp:txXfrm rot="-5400000">
        <a:off x="0" y="2421036"/>
        <a:ext cx="1351336" cy="579144"/>
      </dsp:txXfrm>
    </dsp:sp>
    <dsp:sp modelId="{0E515A86-2C8C-4176-A821-F74E2F2324A0}">
      <dsp:nvSpPr>
        <dsp:cNvPr id="0" name=""/>
        <dsp:cNvSpPr/>
      </dsp:nvSpPr>
      <dsp:spPr>
        <a:xfrm rot="5400000">
          <a:off x="5154866" y="-2058161"/>
          <a:ext cx="1255472" cy="8862532"/>
        </a:xfrm>
        <a:prstGeom prst="round2SameRect">
          <a:avLst/>
        </a:prstGeom>
        <a:solidFill>
          <a:schemeClr val="lt1">
            <a:alpha val="90000"/>
            <a:hueOff val="0"/>
            <a:satOff val="0"/>
            <a:lumOff val="0"/>
            <a:alphaOff val="0"/>
          </a:schemeClr>
        </a:solidFill>
        <a:ln w="25400" cap="flat" cmpd="sng" algn="ctr">
          <a:solidFill>
            <a:schemeClr val="accent2">
              <a:alpha val="90000"/>
              <a:hueOff val="0"/>
              <a:satOff val="0"/>
              <a:lumOff val="0"/>
              <a:alphaOff val="-2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8920" tIns="22225" rIns="22225" bIns="22225" numCol="1" spcCol="1270" anchor="ctr" anchorCtr="0">
          <a:noAutofit/>
        </a:bodyPr>
        <a:lstStyle/>
        <a:p>
          <a:pPr marL="285750" lvl="1" indent="-285750" algn="l" defTabSz="1555750" rtl="0">
            <a:lnSpc>
              <a:spcPct val="90000"/>
            </a:lnSpc>
            <a:spcBef>
              <a:spcPct val="0"/>
            </a:spcBef>
            <a:spcAft>
              <a:spcPct val="15000"/>
            </a:spcAft>
            <a:buChar char="•"/>
          </a:pPr>
          <a:r>
            <a:rPr lang="en-US" sz="3500" kern="1200" dirty="0">
              <a:latin typeface="Impact"/>
            </a:rPr>
            <a:t>Transportable reactor systems</a:t>
          </a:r>
          <a:endParaRPr lang="en-US" sz="3500" kern="1200" dirty="0"/>
        </a:p>
        <a:p>
          <a:pPr marL="285750" lvl="1" indent="-285750" algn="l" defTabSz="1555750" rtl="0">
            <a:lnSpc>
              <a:spcPct val="90000"/>
            </a:lnSpc>
            <a:spcBef>
              <a:spcPct val="0"/>
            </a:spcBef>
            <a:spcAft>
              <a:spcPct val="15000"/>
            </a:spcAft>
            <a:buChar char="•"/>
          </a:pPr>
          <a:r>
            <a:rPr lang="en-US" sz="3500" kern="1200" dirty="0">
              <a:latin typeface="Impact"/>
            </a:rPr>
            <a:t>Broad range of fuel cycle lengths</a:t>
          </a:r>
          <a:endParaRPr lang="en-US" sz="3500" kern="1200" dirty="0"/>
        </a:p>
      </dsp:txBody>
      <dsp:txXfrm rot="-5400000">
        <a:off x="1351337" y="1806655"/>
        <a:ext cx="8801245" cy="1132898"/>
      </dsp:txXfrm>
    </dsp:sp>
    <dsp:sp modelId="{3C26F9BB-5DCC-4C3B-BF4F-05D411813464}">
      <dsp:nvSpPr>
        <dsp:cNvPr id="0" name=""/>
        <dsp:cNvSpPr/>
      </dsp:nvSpPr>
      <dsp:spPr>
        <a:xfrm rot="5400000">
          <a:off x="-289572" y="3774667"/>
          <a:ext cx="1930480" cy="1351336"/>
        </a:xfrm>
        <a:prstGeom prst="chevron">
          <a:avLst/>
        </a:prstGeom>
        <a:solidFill>
          <a:schemeClr val="accent2">
            <a:alpha val="90000"/>
            <a:hueOff val="0"/>
            <a:satOff val="0"/>
            <a:lumOff val="0"/>
            <a:alphaOff val="-40000"/>
          </a:schemeClr>
        </a:solidFill>
        <a:ln w="25400" cap="flat" cmpd="sng" algn="ctr">
          <a:solidFill>
            <a:schemeClr val="accent2">
              <a:alpha val="90000"/>
              <a:hueOff val="0"/>
              <a:satOff val="0"/>
              <a:lumOff val="0"/>
              <a:alpha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rtl="0">
            <a:lnSpc>
              <a:spcPct val="90000"/>
            </a:lnSpc>
            <a:spcBef>
              <a:spcPct val="0"/>
            </a:spcBef>
            <a:spcAft>
              <a:spcPct val="35000"/>
            </a:spcAft>
            <a:buNone/>
          </a:pPr>
          <a:r>
            <a:rPr lang="en-US" sz="1900" kern="1200" dirty="0">
              <a:latin typeface="Impact"/>
            </a:rPr>
            <a:t>Nuclear Material</a:t>
          </a:r>
          <a:endParaRPr lang="en-US" sz="1900" kern="1200" dirty="0"/>
        </a:p>
      </dsp:txBody>
      <dsp:txXfrm rot="-5400000">
        <a:off x="0" y="4160763"/>
        <a:ext cx="1351336" cy="579144"/>
      </dsp:txXfrm>
    </dsp:sp>
    <dsp:sp modelId="{72248BBF-4100-4910-BF1C-6354010C15DF}">
      <dsp:nvSpPr>
        <dsp:cNvPr id="0" name=""/>
        <dsp:cNvSpPr/>
      </dsp:nvSpPr>
      <dsp:spPr>
        <a:xfrm rot="5400000">
          <a:off x="5155196" y="-318764"/>
          <a:ext cx="1254812" cy="8862532"/>
        </a:xfrm>
        <a:prstGeom prst="round2SameRect">
          <a:avLst/>
        </a:prstGeom>
        <a:solidFill>
          <a:schemeClr val="lt1">
            <a:alpha val="90000"/>
            <a:hueOff val="0"/>
            <a:satOff val="0"/>
            <a:lumOff val="0"/>
            <a:alphaOff val="0"/>
          </a:schemeClr>
        </a:solidFill>
        <a:ln w="25400" cap="flat" cmpd="sng" algn="ctr">
          <a:solidFill>
            <a:schemeClr val="accent2">
              <a:alpha val="90000"/>
              <a:hueOff val="0"/>
              <a:satOff val="0"/>
              <a:lumOff val="0"/>
              <a:alphaOff val="-4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8920" tIns="22225" rIns="22225" bIns="22225" numCol="1" spcCol="1270" anchor="ctr" anchorCtr="0">
          <a:noAutofit/>
        </a:bodyPr>
        <a:lstStyle/>
        <a:p>
          <a:pPr marL="285750" lvl="1" indent="-285750" algn="l" defTabSz="1555750" rtl="0">
            <a:lnSpc>
              <a:spcPct val="90000"/>
            </a:lnSpc>
            <a:spcBef>
              <a:spcPct val="0"/>
            </a:spcBef>
            <a:spcAft>
              <a:spcPct val="15000"/>
            </a:spcAft>
            <a:buChar char="•"/>
          </a:pPr>
          <a:r>
            <a:rPr lang="en-US" sz="3500" kern="1200" dirty="0">
              <a:latin typeface="Impact"/>
            </a:rPr>
            <a:t>Variety of SMR fuel cycle lengths</a:t>
          </a:r>
          <a:endParaRPr lang="en-US" sz="3500" kern="1200" dirty="0"/>
        </a:p>
        <a:p>
          <a:pPr marL="285750" lvl="1" indent="-285750" algn="l" defTabSz="1555750" rtl="0">
            <a:lnSpc>
              <a:spcPct val="90000"/>
            </a:lnSpc>
            <a:spcBef>
              <a:spcPct val="0"/>
            </a:spcBef>
            <a:spcAft>
              <a:spcPct val="15000"/>
            </a:spcAft>
            <a:buChar char="•"/>
          </a:pPr>
          <a:r>
            <a:rPr lang="en-US" sz="3500" kern="1200" dirty="0">
              <a:latin typeface="Impact"/>
            </a:rPr>
            <a:t>Novel fuel types proposed</a:t>
          </a:r>
          <a:endParaRPr lang="en-US" sz="3500" kern="1200" dirty="0"/>
        </a:p>
      </dsp:txBody>
      <dsp:txXfrm rot="-5400000">
        <a:off x="1351337" y="3546350"/>
        <a:ext cx="8801277" cy="11323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67AB47-D8D2-4D01-9528-363BE06EE22B}">
      <dsp:nvSpPr>
        <dsp:cNvPr id="0" name=""/>
        <dsp:cNvSpPr/>
      </dsp:nvSpPr>
      <dsp:spPr>
        <a:xfrm>
          <a:off x="1351396" y="1082315"/>
          <a:ext cx="2696294" cy="2696294"/>
        </a:xfrm>
        <a:prstGeom prst="ellipse">
          <a:avLst/>
        </a:prstGeom>
        <a:solidFill>
          <a:schemeClr val="accent2">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GB" sz="2300" kern="1200" dirty="0"/>
            <a:t>Transportable NPP issues</a:t>
          </a:r>
        </a:p>
      </dsp:txBody>
      <dsp:txXfrm>
        <a:off x="1746259" y="1477178"/>
        <a:ext cx="1906568" cy="1906568"/>
      </dsp:txXfrm>
    </dsp:sp>
    <dsp:sp modelId="{6D393804-D034-44FA-8031-FEC95AAB853E}">
      <dsp:nvSpPr>
        <dsp:cNvPr id="0" name=""/>
        <dsp:cNvSpPr/>
      </dsp:nvSpPr>
      <dsp:spPr>
        <a:xfrm>
          <a:off x="2025470" y="481"/>
          <a:ext cx="1348147" cy="1348147"/>
        </a:xfrm>
        <a:prstGeom prst="ellipse">
          <a:avLst/>
        </a:prstGeom>
        <a:solidFill>
          <a:schemeClr val="accent2">
            <a:alpha val="50000"/>
            <a:hueOff val="134957"/>
            <a:satOff val="-11469"/>
            <a:lumOff val="83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GB" sz="1500" kern="1200" dirty="0"/>
            <a:t>Nuclear power plant </a:t>
          </a:r>
        </a:p>
      </dsp:txBody>
      <dsp:txXfrm>
        <a:off x="2222902" y="197913"/>
        <a:ext cx="953283" cy="953283"/>
      </dsp:txXfrm>
    </dsp:sp>
    <dsp:sp modelId="{2884DACE-CF20-4FFD-AB2E-43D33BA6195E}">
      <dsp:nvSpPr>
        <dsp:cNvPr id="0" name=""/>
        <dsp:cNvSpPr/>
      </dsp:nvSpPr>
      <dsp:spPr>
        <a:xfrm>
          <a:off x="3267084" y="514774"/>
          <a:ext cx="1348147" cy="1348147"/>
        </a:xfrm>
        <a:prstGeom prst="ellipse">
          <a:avLst/>
        </a:prstGeom>
        <a:solidFill>
          <a:schemeClr val="accent2">
            <a:alpha val="50000"/>
            <a:hueOff val="269914"/>
            <a:satOff val="-22938"/>
            <a:lumOff val="166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GB" sz="1500" kern="1200" dirty="0"/>
            <a:t>Equip-</a:t>
          </a:r>
          <a:r>
            <a:rPr lang="en-GB" sz="1500" kern="1200" dirty="0" err="1"/>
            <a:t>ment</a:t>
          </a:r>
          <a:r>
            <a:rPr lang="en-GB" sz="1500" kern="1200" dirty="0"/>
            <a:t> transport</a:t>
          </a:r>
        </a:p>
      </dsp:txBody>
      <dsp:txXfrm>
        <a:off x="3464516" y="712206"/>
        <a:ext cx="953283" cy="953283"/>
      </dsp:txXfrm>
    </dsp:sp>
    <dsp:sp modelId="{7254B705-9307-4C06-9FA4-C9F5DEA74ED4}">
      <dsp:nvSpPr>
        <dsp:cNvPr id="0" name=""/>
        <dsp:cNvSpPr/>
      </dsp:nvSpPr>
      <dsp:spPr>
        <a:xfrm>
          <a:off x="3781378" y="1756388"/>
          <a:ext cx="1348147" cy="1348147"/>
        </a:xfrm>
        <a:prstGeom prst="ellipse">
          <a:avLst/>
        </a:prstGeom>
        <a:solidFill>
          <a:schemeClr val="accent2">
            <a:alpha val="50000"/>
            <a:hueOff val="404871"/>
            <a:satOff val="-34407"/>
            <a:lumOff val="250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GB" sz="1500" kern="1200" dirty="0"/>
            <a:t>Materials transport</a:t>
          </a:r>
        </a:p>
      </dsp:txBody>
      <dsp:txXfrm>
        <a:off x="3978810" y="1953820"/>
        <a:ext cx="953283" cy="953283"/>
      </dsp:txXfrm>
    </dsp:sp>
    <dsp:sp modelId="{54613886-AF72-463A-9C49-9BB64228F7B6}">
      <dsp:nvSpPr>
        <dsp:cNvPr id="0" name=""/>
        <dsp:cNvSpPr/>
      </dsp:nvSpPr>
      <dsp:spPr>
        <a:xfrm>
          <a:off x="3267084" y="2998003"/>
          <a:ext cx="1348147" cy="1348147"/>
        </a:xfrm>
        <a:prstGeom prst="ellipse">
          <a:avLst/>
        </a:prstGeom>
        <a:solidFill>
          <a:schemeClr val="accent2">
            <a:alpha val="50000"/>
            <a:hueOff val="539828"/>
            <a:satOff val="-45877"/>
            <a:lumOff val="333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GB" sz="1500" kern="1200" dirty="0"/>
            <a:t>Mobile platform</a:t>
          </a:r>
        </a:p>
      </dsp:txBody>
      <dsp:txXfrm>
        <a:off x="3464516" y="3195435"/>
        <a:ext cx="953283" cy="953283"/>
      </dsp:txXfrm>
    </dsp:sp>
    <dsp:sp modelId="{B6D43156-AE39-4D29-BAF9-0F53DE070985}">
      <dsp:nvSpPr>
        <dsp:cNvPr id="0" name=""/>
        <dsp:cNvSpPr/>
      </dsp:nvSpPr>
      <dsp:spPr>
        <a:xfrm>
          <a:off x="2025470" y="3512296"/>
          <a:ext cx="1348147" cy="1348147"/>
        </a:xfrm>
        <a:prstGeom prst="ellipse">
          <a:avLst/>
        </a:prstGeom>
        <a:solidFill>
          <a:schemeClr val="accent2">
            <a:alpha val="50000"/>
            <a:hueOff val="674785"/>
            <a:satOff val="-57346"/>
            <a:lumOff val="416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GB" sz="1500" kern="1200" dirty="0"/>
            <a:t>Self propelled? How?</a:t>
          </a:r>
        </a:p>
      </dsp:txBody>
      <dsp:txXfrm>
        <a:off x="2222902" y="3709728"/>
        <a:ext cx="953283" cy="953283"/>
      </dsp:txXfrm>
    </dsp:sp>
    <dsp:sp modelId="{BB224344-1460-4D2C-A89E-3FF700393197}">
      <dsp:nvSpPr>
        <dsp:cNvPr id="0" name=""/>
        <dsp:cNvSpPr/>
      </dsp:nvSpPr>
      <dsp:spPr>
        <a:xfrm>
          <a:off x="783856" y="2998003"/>
          <a:ext cx="1348147" cy="1348147"/>
        </a:xfrm>
        <a:prstGeom prst="ellipse">
          <a:avLst/>
        </a:prstGeom>
        <a:solidFill>
          <a:schemeClr val="accent2">
            <a:alpha val="50000"/>
            <a:hueOff val="809742"/>
            <a:satOff val="-68815"/>
            <a:lumOff val="500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GB" sz="1500" kern="1200" dirty="0"/>
            <a:t>Intern-</a:t>
          </a:r>
          <a:r>
            <a:rPr lang="en-GB" sz="1500" kern="1200" dirty="0" err="1"/>
            <a:t>ational</a:t>
          </a:r>
          <a:r>
            <a:rPr lang="en-GB" sz="1500" kern="1200" dirty="0"/>
            <a:t> mobility</a:t>
          </a:r>
        </a:p>
      </dsp:txBody>
      <dsp:txXfrm>
        <a:off x="981288" y="3195435"/>
        <a:ext cx="953283" cy="953283"/>
      </dsp:txXfrm>
    </dsp:sp>
    <dsp:sp modelId="{7AA841C8-E2D5-4FF5-9D17-5FFB30C8FF8C}">
      <dsp:nvSpPr>
        <dsp:cNvPr id="0" name=""/>
        <dsp:cNvSpPr/>
      </dsp:nvSpPr>
      <dsp:spPr>
        <a:xfrm>
          <a:off x="269562" y="1756388"/>
          <a:ext cx="1348147" cy="1348147"/>
        </a:xfrm>
        <a:prstGeom prst="ellipse">
          <a:avLst/>
        </a:prstGeom>
        <a:solidFill>
          <a:schemeClr val="accent2">
            <a:alpha val="50000"/>
            <a:hueOff val="944699"/>
            <a:satOff val="-80284"/>
            <a:lumOff val="583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GB" sz="1500" kern="1200" dirty="0"/>
            <a:t>Unique </a:t>
          </a:r>
          <a:r>
            <a:rPr lang="en-GB" sz="1500" kern="1200" dirty="0" err="1"/>
            <a:t>vulnera-bilities</a:t>
          </a:r>
          <a:endParaRPr lang="en-GB" sz="1500" kern="1200" dirty="0"/>
        </a:p>
      </dsp:txBody>
      <dsp:txXfrm>
        <a:off x="466994" y="1953820"/>
        <a:ext cx="953283" cy="953283"/>
      </dsp:txXfrm>
    </dsp:sp>
    <dsp:sp modelId="{29E83934-DC4B-4CAD-86A5-9A294ADA88A1}">
      <dsp:nvSpPr>
        <dsp:cNvPr id="0" name=""/>
        <dsp:cNvSpPr/>
      </dsp:nvSpPr>
      <dsp:spPr>
        <a:xfrm>
          <a:off x="783856" y="514774"/>
          <a:ext cx="1348147" cy="1348147"/>
        </a:xfrm>
        <a:prstGeom prst="ellipse">
          <a:avLst/>
        </a:prstGeom>
        <a:solidFill>
          <a:schemeClr val="accent2">
            <a:alpha val="50000"/>
            <a:hueOff val="1079656"/>
            <a:satOff val="-91753"/>
            <a:lumOff val="666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GB" sz="1500" kern="1200" dirty="0"/>
            <a:t>Road/sea/ etc. law applies</a:t>
          </a:r>
        </a:p>
      </dsp:txBody>
      <dsp:txXfrm>
        <a:off x="981288" y="712206"/>
        <a:ext cx="953283" cy="953283"/>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663575" y="4795157"/>
            <a:ext cx="550862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187779"/>
            <a:ext cx="5486400" cy="448219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5E468B-E379-40B9-A800-0CB323CBBA1D}" type="slidenum">
              <a:rPr lang="en-GB" smtClean="0"/>
              <a:t>‹#›</a:t>
            </a:fld>
            <a:endParaRPr lang="en-GB"/>
          </a:p>
        </p:txBody>
      </p:sp>
    </p:spTree>
    <p:extLst>
      <p:ext uri="{BB962C8B-B14F-4D97-AF65-F5344CB8AC3E}">
        <p14:creationId xmlns:p14="http://schemas.microsoft.com/office/powerpoint/2010/main" val="7727224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3575" y="4795838"/>
            <a:ext cx="5508625" cy="3086100"/>
          </a:xfrm>
        </p:spPr>
      </p:sp>
      <p:sp>
        <p:nvSpPr>
          <p:cNvPr id="3" name="Notes Placeholder 2"/>
          <p:cNvSpPr>
            <a:spLocks noGrp="1"/>
          </p:cNvSpPr>
          <p:nvPr>
            <p:ph type="body" idx="1"/>
          </p:nvPr>
        </p:nvSpPr>
        <p:spPr>
          <a:xfrm>
            <a:off x="685800" y="601436"/>
            <a:ext cx="5486400" cy="3600450"/>
          </a:xfrm>
          <a:prstGeom prst="rect">
            <a:avLst/>
          </a:prstGeom>
        </p:spPr>
        <p:txBody>
          <a:bodyPr/>
          <a:lstStyle/>
          <a:p>
            <a:endParaRPr lang="en-GB" dirty="0"/>
          </a:p>
        </p:txBody>
      </p:sp>
      <p:sp>
        <p:nvSpPr>
          <p:cNvPr id="4" name="Slide Number Placeholder 3"/>
          <p:cNvSpPr>
            <a:spLocks noGrp="1"/>
          </p:cNvSpPr>
          <p:nvPr>
            <p:ph type="sldNum" sz="quarter" idx="5"/>
          </p:nvPr>
        </p:nvSpPr>
        <p:spPr/>
        <p:txBody>
          <a:bodyPr/>
          <a:lstStyle/>
          <a:p>
            <a:fld id="{EA5E468B-E379-40B9-A800-0CB323CBBA1D}" type="slidenum">
              <a:rPr lang="en-GB" smtClean="0"/>
              <a:t>1</a:t>
            </a:fld>
            <a:endParaRPr lang="en-GB"/>
          </a:p>
        </p:txBody>
      </p:sp>
    </p:spTree>
    <p:extLst>
      <p:ext uri="{BB962C8B-B14F-4D97-AF65-F5344CB8AC3E}">
        <p14:creationId xmlns:p14="http://schemas.microsoft.com/office/powerpoint/2010/main" val="31914094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3575" y="4795838"/>
            <a:ext cx="5508625" cy="3086100"/>
          </a:xfrm>
        </p:spPr>
      </p:sp>
      <p:sp>
        <p:nvSpPr>
          <p:cNvPr id="3" name="Notes Placeholder 2"/>
          <p:cNvSpPr>
            <a:spLocks noGrp="1"/>
          </p:cNvSpPr>
          <p:nvPr>
            <p:ph type="body" idx="1"/>
          </p:nvPr>
        </p:nvSpPr>
        <p:spPr>
          <a:xfrm>
            <a:off x="685800" y="601436"/>
            <a:ext cx="5486400" cy="3600450"/>
          </a:xfrm>
          <a:prstGeom prst="rect">
            <a:avLst/>
          </a:prstGeom>
        </p:spPr>
        <p:txBody>
          <a:bodyPr/>
          <a:lstStyle/>
          <a:p>
            <a:pPr marL="228600" indent="-228600">
              <a:buFont typeface="+mj-lt"/>
              <a:buAutoNum type="arabicPeriod"/>
            </a:pPr>
            <a:endParaRPr lang="en-GB" dirty="0"/>
          </a:p>
        </p:txBody>
      </p:sp>
      <p:sp>
        <p:nvSpPr>
          <p:cNvPr id="4" name="Slide Number Placeholder 3"/>
          <p:cNvSpPr>
            <a:spLocks noGrp="1"/>
          </p:cNvSpPr>
          <p:nvPr>
            <p:ph type="sldNum" sz="quarter" idx="5"/>
          </p:nvPr>
        </p:nvSpPr>
        <p:spPr/>
        <p:txBody>
          <a:bodyPr/>
          <a:lstStyle/>
          <a:p>
            <a:fld id="{EA5E468B-E379-40B9-A800-0CB323CBBA1D}" type="slidenum">
              <a:rPr lang="en-GB" smtClean="0"/>
              <a:t>2</a:t>
            </a:fld>
            <a:endParaRPr lang="en-GB"/>
          </a:p>
        </p:txBody>
      </p:sp>
    </p:spTree>
    <p:extLst>
      <p:ext uri="{BB962C8B-B14F-4D97-AF65-F5344CB8AC3E}">
        <p14:creationId xmlns:p14="http://schemas.microsoft.com/office/powerpoint/2010/main" val="15671385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3575" y="4795838"/>
            <a:ext cx="5508625" cy="3086100"/>
          </a:xfrm>
        </p:spPr>
      </p:sp>
      <p:sp>
        <p:nvSpPr>
          <p:cNvPr id="3" name="Notes Placeholder 2"/>
          <p:cNvSpPr>
            <a:spLocks noGrp="1"/>
          </p:cNvSpPr>
          <p:nvPr>
            <p:ph type="body" idx="1"/>
          </p:nvPr>
        </p:nvSpPr>
        <p:spPr>
          <a:xfrm>
            <a:off x="685800" y="601436"/>
            <a:ext cx="5486400" cy="3600450"/>
          </a:xfrm>
          <a:prstGeom prst="rect">
            <a:avLst/>
          </a:prstGeom>
        </p:spPr>
        <p:txBody>
          <a:bodyPr/>
          <a:lstStyle/>
          <a:p>
            <a:endParaRPr lang="en-GB" dirty="0"/>
          </a:p>
        </p:txBody>
      </p:sp>
      <p:sp>
        <p:nvSpPr>
          <p:cNvPr id="4" name="Slide Number Placeholder 3"/>
          <p:cNvSpPr>
            <a:spLocks noGrp="1"/>
          </p:cNvSpPr>
          <p:nvPr>
            <p:ph type="sldNum" sz="quarter" idx="5"/>
          </p:nvPr>
        </p:nvSpPr>
        <p:spPr/>
        <p:txBody>
          <a:bodyPr/>
          <a:lstStyle/>
          <a:p>
            <a:fld id="{EA5E468B-E379-40B9-A800-0CB323CBBA1D}" type="slidenum">
              <a:rPr lang="en-GB" smtClean="0"/>
              <a:t>14</a:t>
            </a:fld>
            <a:endParaRPr lang="en-GB"/>
          </a:p>
        </p:txBody>
      </p:sp>
    </p:spTree>
    <p:extLst>
      <p:ext uri="{BB962C8B-B14F-4D97-AF65-F5344CB8AC3E}">
        <p14:creationId xmlns:p14="http://schemas.microsoft.com/office/powerpoint/2010/main" val="32379305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3575" y="4795838"/>
            <a:ext cx="5508625" cy="3086100"/>
          </a:xfrm>
        </p:spPr>
      </p:sp>
      <p:sp>
        <p:nvSpPr>
          <p:cNvPr id="3" name="Notes Placeholder 2"/>
          <p:cNvSpPr>
            <a:spLocks noGrp="1"/>
          </p:cNvSpPr>
          <p:nvPr>
            <p:ph type="body" idx="1"/>
          </p:nvPr>
        </p:nvSpPr>
        <p:spPr>
          <a:xfrm>
            <a:off x="685800" y="601436"/>
            <a:ext cx="5486400" cy="3600450"/>
          </a:xfrm>
          <a:prstGeom prst="rect">
            <a:avLst/>
          </a:prstGeom>
        </p:spPr>
        <p:txBody>
          <a:bodyPr/>
          <a:lstStyle/>
          <a:p>
            <a:endParaRPr lang="en-GB" dirty="0"/>
          </a:p>
        </p:txBody>
      </p:sp>
      <p:sp>
        <p:nvSpPr>
          <p:cNvPr id="4" name="Slide Number Placeholder 3"/>
          <p:cNvSpPr>
            <a:spLocks noGrp="1"/>
          </p:cNvSpPr>
          <p:nvPr>
            <p:ph type="sldNum" sz="quarter" idx="5"/>
          </p:nvPr>
        </p:nvSpPr>
        <p:spPr/>
        <p:txBody>
          <a:bodyPr/>
          <a:lstStyle/>
          <a:p>
            <a:fld id="{EA5E468B-E379-40B9-A800-0CB323CBBA1D}" type="slidenum">
              <a:rPr lang="en-GB" smtClean="0"/>
              <a:t>15</a:t>
            </a:fld>
            <a:endParaRPr lang="en-GB"/>
          </a:p>
        </p:txBody>
      </p:sp>
    </p:spTree>
    <p:extLst>
      <p:ext uri="{BB962C8B-B14F-4D97-AF65-F5344CB8AC3E}">
        <p14:creationId xmlns:p14="http://schemas.microsoft.com/office/powerpoint/2010/main" val="39993668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UK Cove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C594F79-E12E-4D2C-A5F7-2BD2B00453E7}"/>
              </a:ext>
            </a:extLst>
          </p:cNvPr>
          <p:cNvPicPr>
            <a:picLocks noChangeAspect="1"/>
          </p:cNvPicPr>
          <p:nvPr userDrawn="1"/>
        </p:nvPicPr>
        <p:blipFill>
          <a:blip r:embed="rId3"/>
          <a:stretch>
            <a:fillRect/>
          </a:stretch>
        </p:blipFill>
        <p:spPr>
          <a:xfrm>
            <a:off x="10531264" y="0"/>
            <a:ext cx="1713124" cy="1304657"/>
          </a:xfrm>
          <a:prstGeom prst="rect">
            <a:avLst/>
          </a:prstGeom>
        </p:spPr>
      </p:pic>
    </p:spTree>
    <p:extLst>
      <p:ext uri="{BB962C8B-B14F-4D97-AF65-F5344CB8AC3E}">
        <p14:creationId xmlns:p14="http://schemas.microsoft.com/office/powerpoint/2010/main" val="851481147"/>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5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B2BE64A-9E72-427F-BAF4-8D1C63352712}"/>
              </a:ext>
            </a:extLst>
          </p:cNvPr>
          <p:cNvPicPr>
            <a:picLocks noChangeAspect="1"/>
          </p:cNvPicPr>
          <p:nvPr userDrawn="1"/>
        </p:nvPicPr>
        <p:blipFill>
          <a:blip r:embed="rId3"/>
          <a:stretch>
            <a:fillRect/>
          </a:stretch>
        </p:blipFill>
        <p:spPr>
          <a:xfrm>
            <a:off x="10531264" y="0"/>
            <a:ext cx="1713124" cy="1304657"/>
          </a:xfrm>
          <a:prstGeom prst="rect">
            <a:avLst/>
          </a:prstGeom>
        </p:spPr>
      </p:pic>
    </p:spTree>
    <p:extLst>
      <p:ext uri="{BB962C8B-B14F-4D97-AF65-F5344CB8AC3E}">
        <p14:creationId xmlns:p14="http://schemas.microsoft.com/office/powerpoint/2010/main" val="2487433897"/>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Divider - orang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82063" y="4689283"/>
            <a:ext cx="11280263" cy="728721"/>
          </a:xfrm>
        </p:spPr>
        <p:txBody>
          <a:bodyPr>
            <a:normAutofit/>
          </a:bodyPr>
          <a:lstStyle>
            <a:lvl1pPr>
              <a:defRPr sz="4500">
                <a:solidFill>
                  <a:srgbClr val="FFFFFF"/>
                </a:solidFill>
              </a:defRPr>
            </a:lvl1pPr>
          </a:lstStyle>
          <a:p>
            <a:r>
              <a:rPr lang="en-GB"/>
              <a:t>Click to edit master title style</a:t>
            </a:r>
            <a:endParaRPr lang="en-US"/>
          </a:p>
        </p:txBody>
      </p:sp>
      <p:sp>
        <p:nvSpPr>
          <p:cNvPr id="3" name="Subtitle 2"/>
          <p:cNvSpPr>
            <a:spLocks noGrp="1"/>
          </p:cNvSpPr>
          <p:nvPr>
            <p:ph type="subTitle" idx="1" hasCustomPrompt="1"/>
          </p:nvPr>
        </p:nvSpPr>
        <p:spPr>
          <a:xfrm>
            <a:off x="482063" y="5598000"/>
            <a:ext cx="11280263" cy="1080000"/>
          </a:xfrm>
        </p:spPr>
        <p:txBody>
          <a:bodyPr/>
          <a:lstStyle>
            <a:lvl1pPr marL="0" indent="0" algn="l">
              <a:buNone/>
              <a:defRPr>
                <a:solidFill>
                  <a:srgbClr val="FFFFFF"/>
                </a:solidFill>
                <a:latin typeface="Georgia"/>
                <a:cs typeface="Georg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Tree>
    <p:extLst>
      <p:ext uri="{BB962C8B-B14F-4D97-AF65-F5344CB8AC3E}">
        <p14:creationId xmlns:p14="http://schemas.microsoft.com/office/powerpoint/2010/main" val="2997818308"/>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Divider - lime gree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82063" y="4689283"/>
            <a:ext cx="11280263" cy="728721"/>
          </a:xfrm>
        </p:spPr>
        <p:txBody>
          <a:bodyPr>
            <a:normAutofit/>
          </a:bodyPr>
          <a:lstStyle>
            <a:lvl1pPr>
              <a:defRPr sz="4500">
                <a:solidFill>
                  <a:srgbClr val="FFFFFF"/>
                </a:solidFill>
              </a:defRPr>
            </a:lvl1pPr>
          </a:lstStyle>
          <a:p>
            <a:r>
              <a:rPr lang="en-GB"/>
              <a:t>Click to edit master title style</a:t>
            </a:r>
            <a:endParaRPr lang="en-US"/>
          </a:p>
        </p:txBody>
      </p:sp>
      <p:sp>
        <p:nvSpPr>
          <p:cNvPr id="3" name="Subtitle 2"/>
          <p:cNvSpPr>
            <a:spLocks noGrp="1"/>
          </p:cNvSpPr>
          <p:nvPr>
            <p:ph type="subTitle" idx="1" hasCustomPrompt="1"/>
          </p:nvPr>
        </p:nvSpPr>
        <p:spPr>
          <a:xfrm>
            <a:off x="482063" y="5598000"/>
            <a:ext cx="11280263" cy="891700"/>
          </a:xfrm>
        </p:spPr>
        <p:txBody>
          <a:bodyPr/>
          <a:lstStyle>
            <a:lvl1pPr marL="0" indent="0" algn="l">
              <a:buNone/>
              <a:defRPr>
                <a:solidFill>
                  <a:srgbClr val="FFFFFF"/>
                </a:solidFill>
                <a:latin typeface="Georgia"/>
                <a:cs typeface="Georg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Tree>
    <p:extLst>
      <p:ext uri="{BB962C8B-B14F-4D97-AF65-F5344CB8AC3E}">
        <p14:creationId xmlns:p14="http://schemas.microsoft.com/office/powerpoint/2010/main" val="614091988"/>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Divider - teal">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82063" y="4689283"/>
            <a:ext cx="11280263" cy="728721"/>
          </a:xfrm>
        </p:spPr>
        <p:txBody>
          <a:bodyPr>
            <a:normAutofit/>
          </a:bodyPr>
          <a:lstStyle>
            <a:lvl1pPr>
              <a:defRPr sz="4500">
                <a:solidFill>
                  <a:srgbClr val="FFFFFF"/>
                </a:solidFill>
              </a:defRPr>
            </a:lvl1pPr>
          </a:lstStyle>
          <a:p>
            <a:r>
              <a:rPr lang="en-GB"/>
              <a:t>Click to edit master title style</a:t>
            </a:r>
            <a:endParaRPr lang="en-US"/>
          </a:p>
        </p:txBody>
      </p:sp>
      <p:sp>
        <p:nvSpPr>
          <p:cNvPr id="3" name="Subtitle 2"/>
          <p:cNvSpPr>
            <a:spLocks noGrp="1"/>
          </p:cNvSpPr>
          <p:nvPr>
            <p:ph type="subTitle" idx="1" hasCustomPrompt="1"/>
          </p:nvPr>
        </p:nvSpPr>
        <p:spPr>
          <a:xfrm>
            <a:off x="482063" y="5598000"/>
            <a:ext cx="11280263" cy="891700"/>
          </a:xfrm>
        </p:spPr>
        <p:txBody>
          <a:bodyPr/>
          <a:lstStyle>
            <a:lvl1pPr marL="0" indent="0" algn="l">
              <a:buNone/>
              <a:defRPr>
                <a:solidFill>
                  <a:srgbClr val="FFFFFF"/>
                </a:solidFill>
                <a:latin typeface="Georgia"/>
                <a:cs typeface="Georg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Tree>
    <p:extLst>
      <p:ext uri="{BB962C8B-B14F-4D97-AF65-F5344CB8AC3E}">
        <p14:creationId xmlns:p14="http://schemas.microsoft.com/office/powerpoint/2010/main" val="1326561247"/>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Divider - sea blu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82063" y="4689283"/>
            <a:ext cx="11280263" cy="728721"/>
          </a:xfrm>
        </p:spPr>
        <p:txBody>
          <a:bodyPr>
            <a:normAutofit/>
          </a:bodyPr>
          <a:lstStyle>
            <a:lvl1pPr>
              <a:defRPr sz="4500">
                <a:solidFill>
                  <a:srgbClr val="FFFFFF"/>
                </a:solidFill>
              </a:defRPr>
            </a:lvl1pPr>
          </a:lstStyle>
          <a:p>
            <a:r>
              <a:rPr lang="en-GB"/>
              <a:t>Click to edit master title style</a:t>
            </a:r>
            <a:endParaRPr lang="en-US"/>
          </a:p>
        </p:txBody>
      </p:sp>
      <p:sp>
        <p:nvSpPr>
          <p:cNvPr id="3" name="Subtitle 2"/>
          <p:cNvSpPr>
            <a:spLocks noGrp="1"/>
          </p:cNvSpPr>
          <p:nvPr>
            <p:ph type="subTitle" idx="1" hasCustomPrompt="1"/>
          </p:nvPr>
        </p:nvSpPr>
        <p:spPr>
          <a:xfrm>
            <a:off x="482063" y="5598000"/>
            <a:ext cx="11280263" cy="891700"/>
          </a:xfrm>
        </p:spPr>
        <p:txBody>
          <a:bodyPr/>
          <a:lstStyle>
            <a:lvl1pPr marL="0" indent="0" algn="l">
              <a:buNone/>
              <a:defRPr>
                <a:solidFill>
                  <a:srgbClr val="FFFFFF"/>
                </a:solidFill>
                <a:latin typeface="Georgia"/>
                <a:cs typeface="Georg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Tree>
    <p:extLst>
      <p:ext uri="{BB962C8B-B14F-4D97-AF65-F5344CB8AC3E}">
        <p14:creationId xmlns:p14="http://schemas.microsoft.com/office/powerpoint/2010/main" val="3650815674"/>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 text and bullets">
    <p:bg>
      <p:bgPr>
        <a:solidFill>
          <a:schemeClr val="bg2">
            <a:alpha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a:xfrm>
            <a:off x="482063" y="1089220"/>
            <a:ext cx="11280263" cy="4856400"/>
          </a:xfrm>
        </p:spPr>
        <p:txBody>
          <a:bodyPr>
            <a:normAutofit/>
          </a:bodyPr>
          <a:lstStyle>
            <a:lvl1pPr marL="0" indent="0">
              <a:lnSpc>
                <a:spcPct val="120000"/>
              </a:lnSpc>
              <a:spcBef>
                <a:spcPts val="0"/>
              </a:spcBef>
              <a:buNone/>
              <a:defRPr sz="2000">
                <a:solidFill>
                  <a:schemeClr val="accent2"/>
                </a:solidFill>
                <a:latin typeface="Impact"/>
                <a:cs typeface="Impact"/>
              </a:defRPr>
            </a:lvl1pPr>
            <a:lvl2pPr marL="0" indent="0">
              <a:lnSpc>
                <a:spcPct val="120000"/>
              </a:lnSpc>
              <a:spcBef>
                <a:spcPts val="0"/>
              </a:spcBef>
              <a:buNone/>
              <a:defRPr sz="2000">
                <a:latin typeface="Georgia"/>
                <a:cs typeface="Georgia"/>
              </a:defRPr>
            </a:lvl2pPr>
            <a:lvl3pPr marL="269875" indent="-269875">
              <a:lnSpc>
                <a:spcPct val="120000"/>
              </a:lnSpc>
              <a:spcBef>
                <a:spcPts val="0"/>
              </a:spcBef>
              <a:defRPr sz="2000">
                <a:latin typeface="Georgia"/>
                <a:cs typeface="Georgia"/>
              </a:defRPr>
            </a:lvl3pPr>
            <a:lvl4pPr marL="539750" indent="-269875">
              <a:lnSpc>
                <a:spcPct val="120000"/>
              </a:lnSpc>
              <a:spcBef>
                <a:spcPts val="0"/>
              </a:spcBef>
              <a:defRPr sz="2000">
                <a:latin typeface="Georgia"/>
                <a:cs typeface="Georgia"/>
              </a:defRPr>
            </a:lvl4pPr>
            <a:lvl5pPr marL="809625" indent="-269875">
              <a:lnSpc>
                <a:spcPct val="120000"/>
              </a:lnSpc>
              <a:spcBef>
                <a:spcPts val="0"/>
              </a:spcBef>
              <a:defRPr sz="2000">
                <a:latin typeface="Georgia"/>
                <a:cs typeface="Georgia"/>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sz="1000">
                <a:latin typeface="Georgia"/>
                <a:cs typeface="Georgia"/>
              </a:defRPr>
            </a:lvl1pPr>
          </a:lstStyle>
          <a:p>
            <a:endParaRPr lang="en-US"/>
          </a:p>
        </p:txBody>
      </p:sp>
      <p:sp>
        <p:nvSpPr>
          <p:cNvPr id="5" name="Footer Placeholder 4"/>
          <p:cNvSpPr>
            <a:spLocks noGrp="1"/>
          </p:cNvSpPr>
          <p:nvPr>
            <p:ph type="ftr" sz="quarter" idx="11"/>
          </p:nvPr>
        </p:nvSpPr>
        <p:spPr/>
        <p:txBody>
          <a:bodyPr/>
          <a:lstStyle>
            <a:lvl1pPr>
              <a:defRPr sz="1000">
                <a:latin typeface="Georgia"/>
                <a:cs typeface="Georgia"/>
              </a:defRPr>
            </a:lvl1pPr>
          </a:lstStyle>
          <a:p>
            <a:endParaRPr lang="en-US"/>
          </a:p>
        </p:txBody>
      </p:sp>
      <p:sp>
        <p:nvSpPr>
          <p:cNvPr id="6" name="Slide Number Placeholder 5"/>
          <p:cNvSpPr>
            <a:spLocks noGrp="1"/>
          </p:cNvSpPr>
          <p:nvPr>
            <p:ph type="sldNum" sz="quarter" idx="12"/>
          </p:nvPr>
        </p:nvSpPr>
        <p:spPr>
          <a:xfrm>
            <a:off x="10798200" y="6498000"/>
            <a:ext cx="964125" cy="360000"/>
          </a:xfrm>
        </p:spPr>
        <p:txBody>
          <a:bodyPr/>
          <a:lstStyle>
            <a:lvl1pPr>
              <a:defRPr sz="1000">
                <a:latin typeface="Georgia"/>
                <a:cs typeface="Georgia"/>
              </a:defRPr>
            </a:lvl1pPr>
          </a:lstStyle>
          <a:p>
            <a:fld id="{8A04D54F-FA85-F344-8424-FB00D2AE8D01}" type="slidenum">
              <a:rPr lang="en-US" smtClean="0"/>
              <a:pPr/>
              <a:t>‹#›</a:t>
            </a:fld>
            <a:endParaRPr lang="en-US"/>
          </a:p>
        </p:txBody>
      </p:sp>
      <p:cxnSp>
        <p:nvCxnSpPr>
          <p:cNvPr id="7" name="Straight Connector 6"/>
          <p:cNvCxnSpPr/>
          <p:nvPr/>
        </p:nvCxnSpPr>
        <p:spPr>
          <a:xfrm>
            <a:off x="482063" y="909220"/>
            <a:ext cx="11280263" cy="0"/>
          </a:xfrm>
          <a:prstGeom prst="line">
            <a:avLst/>
          </a:prstGeom>
          <a:ln w="12700">
            <a:solidFill>
              <a:srgbClr val="C2B6AB"/>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userDrawn="1"/>
        </p:nvCxnSpPr>
        <p:spPr>
          <a:xfrm>
            <a:off x="482063" y="909220"/>
            <a:ext cx="11280263" cy="0"/>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74310483"/>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 bullets">
    <p:bg>
      <p:bgPr>
        <a:solidFill>
          <a:schemeClr val="bg2">
            <a:alpha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normAutofit/>
          </a:bodyPr>
          <a:lstStyle>
            <a:lvl1pPr marL="269875" indent="-269875">
              <a:lnSpc>
                <a:spcPct val="120000"/>
              </a:lnSpc>
              <a:spcBef>
                <a:spcPts val="0"/>
              </a:spcBef>
              <a:defRPr sz="2000">
                <a:latin typeface="Georgia"/>
                <a:cs typeface="Georgia"/>
              </a:defRPr>
            </a:lvl1pPr>
            <a:lvl2pPr marL="539750" indent="-269875">
              <a:lnSpc>
                <a:spcPct val="120000"/>
              </a:lnSpc>
              <a:spcBef>
                <a:spcPts val="0"/>
              </a:spcBef>
              <a:defRPr sz="2000">
                <a:latin typeface="Georgia"/>
                <a:cs typeface="Georgia"/>
              </a:defRPr>
            </a:lvl2pPr>
            <a:lvl3pPr marL="809625" indent="-269875">
              <a:lnSpc>
                <a:spcPct val="120000"/>
              </a:lnSpc>
              <a:spcBef>
                <a:spcPts val="0"/>
              </a:spcBef>
              <a:defRPr sz="2000">
                <a:latin typeface="Georgia"/>
                <a:cs typeface="Georgia"/>
              </a:defRPr>
            </a:lvl3pPr>
            <a:lvl4pPr marL="1079500" indent="-269875">
              <a:lnSpc>
                <a:spcPct val="120000"/>
              </a:lnSpc>
              <a:spcBef>
                <a:spcPts val="0"/>
              </a:spcBef>
              <a:defRPr sz="2000">
                <a:latin typeface="Georgia"/>
                <a:cs typeface="Georgia"/>
              </a:defRPr>
            </a:lvl4pPr>
            <a:lvl5pPr marL="1341438" indent="-261938">
              <a:lnSpc>
                <a:spcPct val="120000"/>
              </a:lnSpc>
              <a:spcBef>
                <a:spcPts val="0"/>
              </a:spcBef>
              <a:defRPr sz="2000">
                <a:latin typeface="Georgia"/>
                <a:cs typeface="Georgia"/>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sz="1000">
                <a:latin typeface="Georgia"/>
                <a:cs typeface="Georgia"/>
              </a:defRPr>
            </a:lvl1pPr>
          </a:lstStyle>
          <a:p>
            <a:endParaRPr lang="en-US"/>
          </a:p>
        </p:txBody>
      </p:sp>
      <p:sp>
        <p:nvSpPr>
          <p:cNvPr id="5" name="Footer Placeholder 4"/>
          <p:cNvSpPr>
            <a:spLocks noGrp="1"/>
          </p:cNvSpPr>
          <p:nvPr>
            <p:ph type="ftr" sz="quarter" idx="11"/>
          </p:nvPr>
        </p:nvSpPr>
        <p:spPr/>
        <p:txBody>
          <a:bodyPr/>
          <a:lstStyle>
            <a:lvl1pPr>
              <a:defRPr sz="1000">
                <a:latin typeface="Georgia"/>
                <a:cs typeface="Georgia"/>
              </a:defRPr>
            </a:lvl1pPr>
          </a:lstStyle>
          <a:p>
            <a:endParaRPr lang="en-US"/>
          </a:p>
        </p:txBody>
      </p:sp>
      <p:sp>
        <p:nvSpPr>
          <p:cNvPr id="6" name="Slide Number Placeholder 5"/>
          <p:cNvSpPr>
            <a:spLocks noGrp="1"/>
          </p:cNvSpPr>
          <p:nvPr>
            <p:ph type="sldNum" sz="quarter" idx="12"/>
          </p:nvPr>
        </p:nvSpPr>
        <p:spPr>
          <a:xfrm>
            <a:off x="10798200" y="6498000"/>
            <a:ext cx="964125" cy="360000"/>
          </a:xfrm>
        </p:spPr>
        <p:txBody>
          <a:bodyPr/>
          <a:lstStyle>
            <a:lvl1pPr>
              <a:defRPr sz="1000">
                <a:latin typeface="Georgia"/>
                <a:cs typeface="Georgia"/>
              </a:defRPr>
            </a:lvl1pPr>
          </a:lstStyle>
          <a:p>
            <a:fld id="{8A04D54F-FA85-F344-8424-FB00D2AE8D01}" type="slidenum">
              <a:rPr lang="en-US" smtClean="0"/>
              <a:pPr/>
              <a:t>‹#›</a:t>
            </a:fld>
            <a:endParaRPr lang="en-US"/>
          </a:p>
        </p:txBody>
      </p:sp>
      <p:cxnSp>
        <p:nvCxnSpPr>
          <p:cNvPr id="11" name="Straight Connector 10"/>
          <p:cNvCxnSpPr/>
          <p:nvPr userDrawn="1"/>
        </p:nvCxnSpPr>
        <p:spPr>
          <a:xfrm>
            <a:off x="482063" y="909220"/>
            <a:ext cx="11280263" cy="0"/>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31270899"/>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and Content - bullets">
    <p:bg>
      <p:bgPr>
        <a:solidFill>
          <a:schemeClr val="bg2">
            <a:alpha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normAutofit/>
          </a:bodyPr>
          <a:lstStyle>
            <a:lvl1pPr marL="0" indent="0">
              <a:lnSpc>
                <a:spcPct val="120000"/>
              </a:lnSpc>
              <a:spcBef>
                <a:spcPts val="0"/>
              </a:spcBef>
              <a:buNone/>
              <a:defRPr sz="2000">
                <a:latin typeface="Georgia"/>
                <a:cs typeface="Georgia"/>
              </a:defRPr>
            </a:lvl1pPr>
            <a:lvl2pPr marL="539750" indent="-269875">
              <a:lnSpc>
                <a:spcPct val="120000"/>
              </a:lnSpc>
              <a:spcBef>
                <a:spcPts val="0"/>
              </a:spcBef>
              <a:defRPr sz="2000">
                <a:latin typeface="Georgia"/>
                <a:cs typeface="Georgia"/>
              </a:defRPr>
            </a:lvl2pPr>
            <a:lvl3pPr marL="809625" indent="-269875">
              <a:lnSpc>
                <a:spcPct val="120000"/>
              </a:lnSpc>
              <a:spcBef>
                <a:spcPts val="0"/>
              </a:spcBef>
              <a:defRPr sz="2000">
                <a:latin typeface="Georgia"/>
                <a:cs typeface="Georgia"/>
              </a:defRPr>
            </a:lvl3pPr>
            <a:lvl4pPr marL="1079500" indent="-269875">
              <a:lnSpc>
                <a:spcPct val="120000"/>
              </a:lnSpc>
              <a:spcBef>
                <a:spcPts val="0"/>
              </a:spcBef>
              <a:defRPr sz="2000">
                <a:latin typeface="Georgia"/>
                <a:cs typeface="Georgia"/>
              </a:defRPr>
            </a:lvl4pPr>
            <a:lvl5pPr marL="1341438" indent="-261938">
              <a:lnSpc>
                <a:spcPct val="120000"/>
              </a:lnSpc>
              <a:spcBef>
                <a:spcPts val="0"/>
              </a:spcBef>
              <a:defRPr sz="2000">
                <a:latin typeface="Georgia"/>
                <a:cs typeface="Georgia"/>
              </a:defRPr>
            </a:lvl5pPr>
          </a:lstStyle>
          <a:p>
            <a:pPr lvl="0"/>
            <a:endParaRPr lang="en-US"/>
          </a:p>
        </p:txBody>
      </p:sp>
      <p:sp>
        <p:nvSpPr>
          <p:cNvPr id="4" name="Date Placeholder 3"/>
          <p:cNvSpPr>
            <a:spLocks noGrp="1"/>
          </p:cNvSpPr>
          <p:nvPr>
            <p:ph type="dt" sz="half" idx="10"/>
          </p:nvPr>
        </p:nvSpPr>
        <p:spPr/>
        <p:txBody>
          <a:bodyPr/>
          <a:lstStyle>
            <a:lvl1pPr>
              <a:defRPr sz="1000">
                <a:latin typeface="Georgia"/>
                <a:cs typeface="Georgia"/>
              </a:defRPr>
            </a:lvl1pPr>
          </a:lstStyle>
          <a:p>
            <a:endParaRPr lang="en-US"/>
          </a:p>
        </p:txBody>
      </p:sp>
      <p:sp>
        <p:nvSpPr>
          <p:cNvPr id="5" name="Footer Placeholder 4"/>
          <p:cNvSpPr>
            <a:spLocks noGrp="1"/>
          </p:cNvSpPr>
          <p:nvPr>
            <p:ph type="ftr" sz="quarter" idx="11"/>
          </p:nvPr>
        </p:nvSpPr>
        <p:spPr/>
        <p:txBody>
          <a:bodyPr/>
          <a:lstStyle>
            <a:lvl1pPr>
              <a:defRPr sz="1000">
                <a:latin typeface="Georgia"/>
                <a:cs typeface="Georgia"/>
              </a:defRPr>
            </a:lvl1pPr>
          </a:lstStyle>
          <a:p>
            <a:endParaRPr lang="en-US"/>
          </a:p>
        </p:txBody>
      </p:sp>
      <p:sp>
        <p:nvSpPr>
          <p:cNvPr id="6" name="Slide Number Placeholder 5"/>
          <p:cNvSpPr>
            <a:spLocks noGrp="1"/>
          </p:cNvSpPr>
          <p:nvPr>
            <p:ph type="sldNum" sz="quarter" idx="12"/>
          </p:nvPr>
        </p:nvSpPr>
        <p:spPr>
          <a:xfrm>
            <a:off x="10798200" y="6498000"/>
            <a:ext cx="964125" cy="360000"/>
          </a:xfrm>
        </p:spPr>
        <p:txBody>
          <a:bodyPr/>
          <a:lstStyle>
            <a:lvl1pPr>
              <a:defRPr sz="1000">
                <a:latin typeface="Georgia"/>
                <a:cs typeface="Georgia"/>
              </a:defRPr>
            </a:lvl1pPr>
          </a:lstStyle>
          <a:p>
            <a:fld id="{8A04D54F-FA85-F344-8424-FB00D2AE8D01}" type="slidenum">
              <a:rPr lang="en-US" smtClean="0"/>
              <a:pPr/>
              <a:t>‹#›</a:t>
            </a:fld>
            <a:endParaRPr lang="en-US"/>
          </a:p>
        </p:txBody>
      </p:sp>
      <p:cxnSp>
        <p:nvCxnSpPr>
          <p:cNvPr id="11" name="Straight Connector 10"/>
          <p:cNvCxnSpPr/>
          <p:nvPr userDrawn="1"/>
        </p:nvCxnSpPr>
        <p:spPr>
          <a:xfrm>
            <a:off x="482063" y="909220"/>
            <a:ext cx="11280263" cy="0"/>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96619532"/>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lumns - text and bullets">
    <p:bg>
      <p:bgPr>
        <a:solidFill>
          <a:schemeClr val="bg2">
            <a:alpha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82063" y="1088721"/>
            <a:ext cx="5399100" cy="4860560"/>
          </a:xfrm>
        </p:spPr>
        <p:txBody>
          <a:bodyPr>
            <a:normAutofit/>
          </a:bodyPr>
          <a:lstStyle>
            <a:lvl1pPr marL="0" indent="0">
              <a:buNone/>
              <a:defRPr sz="2000">
                <a:solidFill>
                  <a:schemeClr val="accent2"/>
                </a:solidFill>
                <a:latin typeface="Impact"/>
                <a:cs typeface="Impact"/>
              </a:defRPr>
            </a:lvl1pPr>
            <a:lvl2pPr marL="0" indent="0">
              <a:buNone/>
              <a:defRPr sz="2000"/>
            </a:lvl2pPr>
            <a:lvl3pPr marL="269875" indent="-269875">
              <a:defRPr sz="2000"/>
            </a:lvl3pPr>
            <a:lvl4pPr marL="539750" indent="-269875">
              <a:defRPr sz="2000"/>
            </a:lvl4pPr>
            <a:lvl5pPr marL="809625" indent="-269875">
              <a:defRPr sz="20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363225" y="1088721"/>
            <a:ext cx="5399100" cy="4860560"/>
          </a:xfrm>
        </p:spPr>
        <p:txBody>
          <a:bodyPr>
            <a:normAutofit/>
          </a:bodyPr>
          <a:lstStyle>
            <a:lvl1pPr marL="0" indent="0">
              <a:buNone/>
              <a:defRPr sz="2000">
                <a:solidFill>
                  <a:schemeClr val="accent2"/>
                </a:solidFill>
                <a:latin typeface="Impact"/>
                <a:cs typeface="Impact"/>
              </a:defRPr>
            </a:lvl1pPr>
            <a:lvl2pPr marL="0" indent="0">
              <a:buNone/>
              <a:defRPr sz="2000"/>
            </a:lvl2pPr>
            <a:lvl3pPr marL="269875" indent="-269875">
              <a:defRPr sz="2000"/>
            </a:lvl3pPr>
            <a:lvl4pPr marL="539750" indent="-269875">
              <a:defRPr sz="2000"/>
            </a:lvl4pPr>
            <a:lvl5pPr marL="809625" indent="-269875">
              <a:defRPr sz="20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04D54F-FA85-F344-8424-FB00D2AE8D01}" type="slidenum">
              <a:rPr lang="en-US" smtClean="0"/>
              <a:pPr/>
              <a:t>‹#›</a:t>
            </a:fld>
            <a:endParaRPr lang="en-US"/>
          </a:p>
        </p:txBody>
      </p:sp>
      <p:cxnSp>
        <p:nvCxnSpPr>
          <p:cNvPr id="12" name="Straight Connector 11"/>
          <p:cNvCxnSpPr/>
          <p:nvPr userDrawn="1"/>
        </p:nvCxnSpPr>
        <p:spPr>
          <a:xfrm>
            <a:off x="482063" y="909220"/>
            <a:ext cx="11280263" cy="0"/>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22041285"/>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lumns - bullets only">
    <p:bg>
      <p:bgPr>
        <a:solidFill>
          <a:schemeClr val="bg2">
            <a:alpha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82063" y="1088721"/>
            <a:ext cx="5399100" cy="4860560"/>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363225" y="1088721"/>
            <a:ext cx="5399100" cy="4860560"/>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04D54F-FA85-F344-8424-FB00D2AE8D01}" type="slidenum">
              <a:rPr lang="en-US" smtClean="0"/>
              <a:pPr/>
              <a:t>‹#›</a:t>
            </a:fld>
            <a:endParaRPr lang="en-US"/>
          </a:p>
        </p:txBody>
      </p:sp>
      <p:cxnSp>
        <p:nvCxnSpPr>
          <p:cNvPr id="11" name="Straight Connector 10"/>
          <p:cNvCxnSpPr/>
          <p:nvPr userDrawn="1"/>
        </p:nvCxnSpPr>
        <p:spPr>
          <a:xfrm>
            <a:off x="482063" y="909220"/>
            <a:ext cx="11280263" cy="0"/>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43897563"/>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icture x1  with caption">
    <p:bg>
      <p:bgPr>
        <a:solidFill>
          <a:schemeClr val="bg2">
            <a:alpha val="50000"/>
          </a:schemeClr>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82063" y="1088723"/>
            <a:ext cx="11280263" cy="468055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lang="en-US"/>
          </a:p>
        </p:txBody>
      </p:sp>
      <p:sp>
        <p:nvSpPr>
          <p:cNvPr id="4" name="Text Placeholder 3"/>
          <p:cNvSpPr>
            <a:spLocks noGrp="1"/>
          </p:cNvSpPr>
          <p:nvPr>
            <p:ph type="body" sz="half" idx="2"/>
          </p:nvPr>
        </p:nvSpPr>
        <p:spPr>
          <a:xfrm>
            <a:off x="482063" y="5949280"/>
            <a:ext cx="11280263" cy="54872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04D54F-FA85-F344-8424-FB00D2AE8D01}" type="slidenum">
              <a:rPr lang="en-US" smtClean="0"/>
              <a:pPr/>
              <a:t>‹#›</a:t>
            </a:fld>
            <a:endParaRPr lang="en-US"/>
          </a:p>
        </p:txBody>
      </p:sp>
      <p:sp>
        <p:nvSpPr>
          <p:cNvPr id="9" name="Title 8"/>
          <p:cNvSpPr>
            <a:spLocks noGrp="1"/>
          </p:cNvSpPr>
          <p:nvPr>
            <p:ph type="title"/>
          </p:nvPr>
        </p:nvSpPr>
        <p:spPr/>
        <p:txBody>
          <a:bodyPr/>
          <a:lstStyle/>
          <a:p>
            <a:r>
              <a:rPr lang="en-GB"/>
              <a:t>Click to edit Master title style</a:t>
            </a:r>
            <a:endParaRPr lang="en-US"/>
          </a:p>
        </p:txBody>
      </p:sp>
      <p:cxnSp>
        <p:nvCxnSpPr>
          <p:cNvPr id="12" name="Straight Connector 11"/>
          <p:cNvCxnSpPr/>
          <p:nvPr userDrawn="1"/>
        </p:nvCxnSpPr>
        <p:spPr>
          <a:xfrm>
            <a:off x="482063" y="909220"/>
            <a:ext cx="11280263" cy="0"/>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66159190"/>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x 6 with caption">
    <p:bg>
      <p:bgPr>
        <a:solidFill>
          <a:schemeClr val="bg2">
            <a:alpha val="50000"/>
          </a:schemeClr>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82065" y="1088720"/>
            <a:ext cx="3615497" cy="2250280"/>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lang="en-US"/>
          </a:p>
        </p:txBody>
      </p:sp>
      <p:sp>
        <p:nvSpPr>
          <p:cNvPr id="4" name="Text Placeholder 3"/>
          <p:cNvSpPr>
            <a:spLocks noGrp="1"/>
          </p:cNvSpPr>
          <p:nvPr>
            <p:ph type="body" sz="half" idx="2"/>
          </p:nvPr>
        </p:nvSpPr>
        <p:spPr>
          <a:xfrm>
            <a:off x="482063" y="5949280"/>
            <a:ext cx="11280263" cy="54872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04D54F-FA85-F344-8424-FB00D2AE8D01}" type="slidenum">
              <a:rPr lang="en-US" smtClean="0"/>
              <a:pPr/>
              <a:t>‹#›</a:t>
            </a:fld>
            <a:endParaRPr lang="en-US"/>
          </a:p>
        </p:txBody>
      </p:sp>
      <p:sp>
        <p:nvSpPr>
          <p:cNvPr id="17" name="Picture Placeholder 2"/>
          <p:cNvSpPr>
            <a:spLocks noGrp="1"/>
          </p:cNvSpPr>
          <p:nvPr>
            <p:ph type="pic" idx="13"/>
          </p:nvPr>
        </p:nvSpPr>
        <p:spPr>
          <a:xfrm>
            <a:off x="482065" y="3519000"/>
            <a:ext cx="3615497" cy="2254600"/>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lang="en-US"/>
          </a:p>
        </p:txBody>
      </p:sp>
      <p:sp>
        <p:nvSpPr>
          <p:cNvPr id="18" name="Picture Placeholder 2"/>
          <p:cNvSpPr>
            <a:spLocks noGrp="1"/>
          </p:cNvSpPr>
          <p:nvPr>
            <p:ph type="pic" idx="14"/>
          </p:nvPr>
        </p:nvSpPr>
        <p:spPr>
          <a:xfrm>
            <a:off x="8146827" y="1088720"/>
            <a:ext cx="3618554" cy="2250280"/>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lang="en-US"/>
          </a:p>
        </p:txBody>
      </p:sp>
      <p:sp>
        <p:nvSpPr>
          <p:cNvPr id="19" name="Picture Placeholder 2"/>
          <p:cNvSpPr>
            <a:spLocks noGrp="1"/>
          </p:cNvSpPr>
          <p:nvPr>
            <p:ph type="pic" idx="15"/>
          </p:nvPr>
        </p:nvSpPr>
        <p:spPr>
          <a:xfrm>
            <a:off x="8146827" y="3519000"/>
            <a:ext cx="3618554" cy="2254600"/>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lang="en-US"/>
          </a:p>
        </p:txBody>
      </p:sp>
      <p:sp>
        <p:nvSpPr>
          <p:cNvPr id="2" name="Title 1"/>
          <p:cNvSpPr>
            <a:spLocks noGrp="1"/>
          </p:cNvSpPr>
          <p:nvPr>
            <p:ph type="title"/>
          </p:nvPr>
        </p:nvSpPr>
        <p:spPr/>
        <p:txBody>
          <a:bodyPr/>
          <a:lstStyle/>
          <a:p>
            <a:r>
              <a:rPr lang="en-GB"/>
              <a:t>Click to edit Master title style</a:t>
            </a:r>
            <a:endParaRPr lang="en-US"/>
          </a:p>
        </p:txBody>
      </p:sp>
      <p:sp>
        <p:nvSpPr>
          <p:cNvPr id="24" name="Picture Placeholder 2"/>
          <p:cNvSpPr>
            <a:spLocks noGrp="1"/>
          </p:cNvSpPr>
          <p:nvPr>
            <p:ph type="pic" idx="16"/>
          </p:nvPr>
        </p:nvSpPr>
        <p:spPr>
          <a:xfrm>
            <a:off x="4314446" y="1088720"/>
            <a:ext cx="3618554" cy="2250280"/>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lang="en-US"/>
          </a:p>
        </p:txBody>
      </p:sp>
      <p:sp>
        <p:nvSpPr>
          <p:cNvPr id="25" name="Picture Placeholder 2"/>
          <p:cNvSpPr>
            <a:spLocks noGrp="1"/>
          </p:cNvSpPr>
          <p:nvPr>
            <p:ph type="pic" idx="17"/>
          </p:nvPr>
        </p:nvSpPr>
        <p:spPr>
          <a:xfrm>
            <a:off x="4314446" y="3519000"/>
            <a:ext cx="3618554" cy="2254600"/>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lang="en-US"/>
          </a:p>
        </p:txBody>
      </p:sp>
      <p:cxnSp>
        <p:nvCxnSpPr>
          <p:cNvPr id="20" name="Straight Connector 19"/>
          <p:cNvCxnSpPr/>
          <p:nvPr userDrawn="1"/>
        </p:nvCxnSpPr>
        <p:spPr>
          <a:xfrm>
            <a:off x="482063" y="909220"/>
            <a:ext cx="11280263" cy="0"/>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49021888"/>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Picture x 4 with caption">
    <p:bg>
      <p:bgPr>
        <a:solidFill>
          <a:schemeClr val="bg2">
            <a:alpha val="50000"/>
          </a:schemeClr>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82064" y="1088720"/>
            <a:ext cx="5519616" cy="2250280"/>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lang="en-US"/>
          </a:p>
        </p:txBody>
      </p:sp>
      <p:sp>
        <p:nvSpPr>
          <p:cNvPr id="4" name="Text Placeholder 3"/>
          <p:cNvSpPr>
            <a:spLocks noGrp="1"/>
          </p:cNvSpPr>
          <p:nvPr>
            <p:ph type="body" sz="half" idx="2"/>
          </p:nvPr>
        </p:nvSpPr>
        <p:spPr>
          <a:xfrm>
            <a:off x="482063" y="5949280"/>
            <a:ext cx="11280263" cy="54872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04D54F-FA85-F344-8424-FB00D2AE8D01}" type="slidenum">
              <a:rPr lang="en-US" smtClean="0"/>
              <a:pPr/>
              <a:t>‹#›</a:t>
            </a:fld>
            <a:endParaRPr lang="en-US"/>
          </a:p>
        </p:txBody>
      </p:sp>
      <p:sp>
        <p:nvSpPr>
          <p:cNvPr id="17" name="Picture Placeholder 2"/>
          <p:cNvSpPr>
            <a:spLocks noGrp="1"/>
          </p:cNvSpPr>
          <p:nvPr>
            <p:ph type="pic" idx="13"/>
          </p:nvPr>
        </p:nvSpPr>
        <p:spPr>
          <a:xfrm>
            <a:off x="482064" y="3519000"/>
            <a:ext cx="5519616" cy="2254600"/>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lang="en-US"/>
          </a:p>
        </p:txBody>
      </p:sp>
      <p:sp>
        <p:nvSpPr>
          <p:cNvPr id="18" name="Picture Placeholder 2"/>
          <p:cNvSpPr>
            <a:spLocks noGrp="1"/>
          </p:cNvSpPr>
          <p:nvPr>
            <p:ph type="pic" idx="14"/>
          </p:nvPr>
        </p:nvSpPr>
        <p:spPr>
          <a:xfrm>
            <a:off x="6242709" y="1088720"/>
            <a:ext cx="5522672" cy="2250280"/>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lang="en-US"/>
          </a:p>
        </p:txBody>
      </p:sp>
      <p:sp>
        <p:nvSpPr>
          <p:cNvPr id="19" name="Picture Placeholder 2"/>
          <p:cNvSpPr>
            <a:spLocks noGrp="1"/>
          </p:cNvSpPr>
          <p:nvPr>
            <p:ph type="pic" idx="15"/>
          </p:nvPr>
        </p:nvSpPr>
        <p:spPr>
          <a:xfrm>
            <a:off x="6242709" y="3519000"/>
            <a:ext cx="5522672" cy="2254600"/>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lang="en-US"/>
          </a:p>
        </p:txBody>
      </p:sp>
      <p:sp>
        <p:nvSpPr>
          <p:cNvPr id="2" name="Title 1"/>
          <p:cNvSpPr>
            <a:spLocks noGrp="1"/>
          </p:cNvSpPr>
          <p:nvPr>
            <p:ph type="title"/>
          </p:nvPr>
        </p:nvSpPr>
        <p:spPr/>
        <p:txBody>
          <a:bodyPr/>
          <a:lstStyle/>
          <a:p>
            <a:r>
              <a:rPr lang="en-GB"/>
              <a:t>Click to edit Master title style</a:t>
            </a:r>
            <a:endParaRPr lang="en-US"/>
          </a:p>
        </p:txBody>
      </p:sp>
      <p:cxnSp>
        <p:nvCxnSpPr>
          <p:cNvPr id="14" name="Straight Connector 13"/>
          <p:cNvCxnSpPr/>
          <p:nvPr userDrawn="1"/>
        </p:nvCxnSpPr>
        <p:spPr>
          <a:xfrm>
            <a:off x="482063" y="909220"/>
            <a:ext cx="11280263" cy="0"/>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07905026"/>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wo columns bullets and image - alt 1">
    <p:bg>
      <p:bgPr>
        <a:solidFill>
          <a:schemeClr val="bg2">
            <a:alpha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82063" y="1088721"/>
            <a:ext cx="5399100" cy="4860560"/>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04D54F-FA85-F344-8424-FB00D2AE8D01}" type="slidenum">
              <a:rPr lang="en-US" smtClean="0"/>
              <a:pPr/>
              <a:t>‹#›</a:t>
            </a:fld>
            <a:endParaRPr lang="en-US"/>
          </a:p>
        </p:txBody>
      </p:sp>
      <p:sp>
        <p:nvSpPr>
          <p:cNvPr id="9" name="Picture Placeholder 8"/>
          <p:cNvSpPr>
            <a:spLocks noGrp="1"/>
          </p:cNvSpPr>
          <p:nvPr>
            <p:ph type="pic" sz="quarter" idx="13"/>
          </p:nvPr>
        </p:nvSpPr>
        <p:spPr>
          <a:xfrm>
            <a:off x="6367144" y="1089025"/>
            <a:ext cx="5395183" cy="4860925"/>
          </a:xfrm>
        </p:spPr>
        <p:txBody>
          <a:bodyPr/>
          <a:lstStyle/>
          <a:p>
            <a:r>
              <a:rPr lang="en-GB"/>
              <a:t>Drag picture to placeholder or click icon to add</a:t>
            </a:r>
            <a:endParaRPr lang="en-US"/>
          </a:p>
        </p:txBody>
      </p:sp>
      <p:cxnSp>
        <p:nvCxnSpPr>
          <p:cNvPr id="12" name="Straight Connector 11"/>
          <p:cNvCxnSpPr/>
          <p:nvPr userDrawn="1"/>
        </p:nvCxnSpPr>
        <p:spPr>
          <a:xfrm>
            <a:off x="482063" y="909220"/>
            <a:ext cx="11280263" cy="0"/>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05736077"/>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wo columns bullets and image - alt 2">
    <p:bg>
      <p:bgPr>
        <a:solidFill>
          <a:schemeClr val="bg2">
            <a:alpha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363225" y="1088721"/>
            <a:ext cx="5399100" cy="4860560"/>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04D54F-FA85-F344-8424-FB00D2AE8D01}" type="slidenum">
              <a:rPr lang="en-US" smtClean="0"/>
              <a:pPr/>
              <a:t>‹#›</a:t>
            </a:fld>
            <a:endParaRPr lang="en-US"/>
          </a:p>
        </p:txBody>
      </p:sp>
      <p:sp>
        <p:nvSpPr>
          <p:cNvPr id="9" name="Picture Placeholder 8"/>
          <p:cNvSpPr>
            <a:spLocks noGrp="1"/>
          </p:cNvSpPr>
          <p:nvPr>
            <p:ph type="pic" sz="quarter" idx="13"/>
          </p:nvPr>
        </p:nvSpPr>
        <p:spPr>
          <a:xfrm>
            <a:off x="482065" y="1089025"/>
            <a:ext cx="5395183" cy="4860925"/>
          </a:xfrm>
        </p:spPr>
        <p:txBody>
          <a:bodyPr/>
          <a:lstStyle/>
          <a:p>
            <a:r>
              <a:rPr lang="en-GB"/>
              <a:t>Drag picture to placeholder or click icon to add</a:t>
            </a:r>
            <a:endParaRPr lang="en-US"/>
          </a:p>
        </p:txBody>
      </p:sp>
      <p:cxnSp>
        <p:nvCxnSpPr>
          <p:cNvPr id="12" name="Straight Connector 11"/>
          <p:cNvCxnSpPr/>
          <p:nvPr userDrawn="1"/>
        </p:nvCxnSpPr>
        <p:spPr>
          <a:xfrm>
            <a:off x="482063" y="909220"/>
            <a:ext cx="11280263" cy="0"/>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5449102"/>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wo columns - text/bullets and image - alt 1">
    <p:bg>
      <p:bgPr>
        <a:solidFill>
          <a:schemeClr val="bg2">
            <a:alpha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82063" y="1088721"/>
            <a:ext cx="5399100" cy="4860560"/>
          </a:xfrm>
        </p:spPr>
        <p:txBody>
          <a:bodyPr>
            <a:normAutofit/>
          </a:bodyPr>
          <a:lstStyle>
            <a:lvl1pPr marL="0" indent="0">
              <a:buNone/>
              <a:defRPr sz="2000">
                <a:solidFill>
                  <a:srgbClr val="0A2D50"/>
                </a:solidFill>
                <a:latin typeface="Impact"/>
                <a:cs typeface="Impact"/>
              </a:defRPr>
            </a:lvl1pPr>
            <a:lvl2pPr marL="0" indent="0">
              <a:buNone/>
              <a:defRPr sz="2000"/>
            </a:lvl2pPr>
            <a:lvl3pPr marL="269875" indent="-269875">
              <a:defRPr sz="2000"/>
            </a:lvl3pPr>
            <a:lvl4pPr marL="539750" indent="-269875">
              <a:defRPr sz="2000"/>
            </a:lvl4pPr>
            <a:lvl5pPr marL="809625" indent="-269875">
              <a:defRPr sz="20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04D54F-FA85-F344-8424-FB00D2AE8D01}" type="slidenum">
              <a:rPr lang="en-US" smtClean="0"/>
              <a:pPr/>
              <a:t>‹#›</a:t>
            </a:fld>
            <a:endParaRPr lang="en-US"/>
          </a:p>
        </p:txBody>
      </p:sp>
      <p:sp>
        <p:nvSpPr>
          <p:cNvPr id="11" name="Picture Placeholder 10"/>
          <p:cNvSpPr>
            <a:spLocks noGrp="1"/>
          </p:cNvSpPr>
          <p:nvPr>
            <p:ph type="pic" sz="quarter" idx="13"/>
          </p:nvPr>
        </p:nvSpPr>
        <p:spPr>
          <a:xfrm>
            <a:off x="6362890" y="1089025"/>
            <a:ext cx="5399435" cy="4860925"/>
          </a:xfrm>
        </p:spPr>
        <p:txBody>
          <a:bodyPr/>
          <a:lstStyle/>
          <a:p>
            <a:r>
              <a:rPr lang="en-GB"/>
              <a:t>Drag picture to placeholder or click icon to add</a:t>
            </a:r>
            <a:endParaRPr lang="en-US"/>
          </a:p>
        </p:txBody>
      </p:sp>
      <p:cxnSp>
        <p:nvCxnSpPr>
          <p:cNvPr id="12" name="Straight Connector 11"/>
          <p:cNvCxnSpPr/>
          <p:nvPr userDrawn="1"/>
        </p:nvCxnSpPr>
        <p:spPr>
          <a:xfrm>
            <a:off x="482063" y="909220"/>
            <a:ext cx="11280263" cy="0"/>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22211999"/>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wo columns - text/bullets and image - alt 2">
    <p:bg>
      <p:bgPr>
        <a:solidFill>
          <a:schemeClr val="bg2">
            <a:alpha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363225" y="1088721"/>
            <a:ext cx="5399100" cy="4860560"/>
          </a:xfrm>
        </p:spPr>
        <p:txBody>
          <a:bodyPr>
            <a:normAutofit/>
          </a:bodyPr>
          <a:lstStyle>
            <a:lvl1pPr marL="0" indent="0">
              <a:buNone/>
              <a:defRPr sz="2000">
                <a:solidFill>
                  <a:schemeClr val="accent2"/>
                </a:solidFill>
                <a:latin typeface="Impact"/>
                <a:cs typeface="Impact"/>
              </a:defRPr>
            </a:lvl1pPr>
            <a:lvl2pPr marL="0" indent="0">
              <a:buNone/>
              <a:defRPr sz="2000"/>
            </a:lvl2pPr>
            <a:lvl3pPr marL="269875" indent="-269875">
              <a:defRPr sz="2000"/>
            </a:lvl3pPr>
            <a:lvl4pPr marL="539750" indent="-269875">
              <a:defRPr sz="2000"/>
            </a:lvl4pPr>
            <a:lvl5pPr marL="809625" indent="-269875">
              <a:defRPr sz="20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04D54F-FA85-F344-8424-FB00D2AE8D01}" type="slidenum">
              <a:rPr lang="en-US" smtClean="0"/>
              <a:pPr/>
              <a:t>‹#›</a:t>
            </a:fld>
            <a:endParaRPr lang="en-US"/>
          </a:p>
        </p:txBody>
      </p:sp>
      <p:sp>
        <p:nvSpPr>
          <p:cNvPr id="11" name="Picture Placeholder 10"/>
          <p:cNvSpPr>
            <a:spLocks noGrp="1"/>
          </p:cNvSpPr>
          <p:nvPr>
            <p:ph type="pic" sz="quarter" idx="13"/>
          </p:nvPr>
        </p:nvSpPr>
        <p:spPr>
          <a:xfrm>
            <a:off x="482063" y="1088356"/>
            <a:ext cx="5399435" cy="4860925"/>
          </a:xfrm>
        </p:spPr>
        <p:txBody>
          <a:bodyPr/>
          <a:lstStyle/>
          <a:p>
            <a:r>
              <a:rPr lang="en-GB"/>
              <a:t>Drag picture to placeholder or click icon to add</a:t>
            </a:r>
            <a:endParaRPr lang="en-US"/>
          </a:p>
        </p:txBody>
      </p:sp>
      <p:cxnSp>
        <p:nvCxnSpPr>
          <p:cNvPr id="12" name="Straight Connector 11"/>
          <p:cNvCxnSpPr/>
          <p:nvPr userDrawn="1"/>
        </p:nvCxnSpPr>
        <p:spPr>
          <a:xfrm>
            <a:off x="482063" y="909220"/>
            <a:ext cx="11280263" cy="0"/>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98141212"/>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End p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82064" y="3420000"/>
            <a:ext cx="6859262" cy="2520000"/>
          </a:xfrm>
        </p:spPr>
        <p:txBody>
          <a:bodyPr anchor="b" anchorCtr="0">
            <a:normAutofit/>
          </a:bodyPr>
          <a:lstStyle>
            <a:lvl1pPr>
              <a:defRPr sz="1600">
                <a:solidFill>
                  <a:srgbClr val="FFFFFF"/>
                </a:solidFill>
                <a:latin typeface="+mn-lt"/>
              </a:defRPr>
            </a:lvl1pPr>
          </a:lstStyle>
          <a:p>
            <a:r>
              <a:rPr lang="en-GB"/>
              <a:t>Click to edit master title style</a:t>
            </a:r>
            <a:endParaRPr lang="en-US"/>
          </a:p>
        </p:txBody>
      </p:sp>
      <p:sp>
        <p:nvSpPr>
          <p:cNvPr id="3" name="Subtitle 2"/>
          <p:cNvSpPr>
            <a:spLocks noGrp="1"/>
          </p:cNvSpPr>
          <p:nvPr>
            <p:ph type="subTitle" idx="1" hasCustomPrompt="1"/>
          </p:nvPr>
        </p:nvSpPr>
        <p:spPr>
          <a:xfrm>
            <a:off x="482063" y="6121400"/>
            <a:ext cx="6859263" cy="360000"/>
          </a:xfrm>
        </p:spPr>
        <p:txBody>
          <a:bodyPr anchor="b" anchorCtr="0">
            <a:normAutofit/>
          </a:bodyPr>
          <a:lstStyle>
            <a:lvl1pPr marL="0" indent="0" algn="l">
              <a:buNone/>
              <a:defRPr sz="1200">
                <a:solidFill>
                  <a:srgbClr val="FFFFFF"/>
                </a:solidFill>
                <a:latin typeface="Georgia"/>
                <a:cs typeface="Georg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pic>
        <p:nvPicPr>
          <p:cNvPr id="4" name="Picture 3">
            <a:extLst>
              <a:ext uri="{FF2B5EF4-FFF2-40B4-BE49-F238E27FC236}">
                <a16:creationId xmlns:a16="http://schemas.microsoft.com/office/drawing/2014/main" id="{6FE3C888-7684-46A2-8B95-509C6997A1C4}"/>
              </a:ext>
            </a:extLst>
          </p:cNvPr>
          <p:cNvPicPr>
            <a:picLocks noChangeAspect="1"/>
          </p:cNvPicPr>
          <p:nvPr userDrawn="1"/>
        </p:nvPicPr>
        <p:blipFill>
          <a:blip r:embed="rId3"/>
          <a:stretch>
            <a:fillRect/>
          </a:stretch>
        </p:blipFill>
        <p:spPr>
          <a:xfrm>
            <a:off x="10531264" y="0"/>
            <a:ext cx="1713124" cy="1304657"/>
          </a:xfrm>
          <a:prstGeom prst="rect">
            <a:avLst/>
          </a:prstGeom>
        </p:spPr>
      </p:pic>
    </p:spTree>
    <p:extLst>
      <p:ext uri="{BB962C8B-B14F-4D97-AF65-F5344CB8AC3E}">
        <p14:creationId xmlns:p14="http://schemas.microsoft.com/office/powerpoint/2010/main" val="70278288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2063" y="180000"/>
            <a:ext cx="11280263" cy="720000"/>
          </a:xfrm>
          <a:prstGeom prst="rect">
            <a:avLst/>
          </a:prstGeom>
        </p:spPr>
        <p:txBody>
          <a:bodyPr vert="horz" lIns="0" tIns="0" rIns="0" bIns="0" rtlCol="0" anchor="t" anchorCtr="0">
            <a:normAutofit/>
          </a:bodyPr>
          <a:lstStyle/>
          <a:p>
            <a:r>
              <a:rPr lang="en-GB"/>
              <a:t>Click to edit Master title style</a:t>
            </a:r>
            <a:endParaRPr lang="en-US"/>
          </a:p>
        </p:txBody>
      </p:sp>
      <p:sp>
        <p:nvSpPr>
          <p:cNvPr id="3" name="Text Placeholder 2"/>
          <p:cNvSpPr>
            <a:spLocks noGrp="1"/>
          </p:cNvSpPr>
          <p:nvPr>
            <p:ph type="body" idx="1"/>
          </p:nvPr>
        </p:nvSpPr>
        <p:spPr>
          <a:xfrm>
            <a:off x="482063" y="1089220"/>
            <a:ext cx="11280263" cy="485640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82063" y="6498000"/>
            <a:ext cx="964125" cy="360000"/>
          </a:xfrm>
          <a:prstGeom prst="rect">
            <a:avLst/>
          </a:prstGeom>
        </p:spPr>
        <p:txBody>
          <a:bodyPr vert="horz" lIns="0" tIns="0" rIns="0" bIns="0" rtlCol="0" anchor="t" anchorCtr="0"/>
          <a:lstStyle>
            <a:lvl1pPr algn="l">
              <a:defRPr sz="1000">
                <a:solidFill>
                  <a:schemeClr val="tx2"/>
                </a:solidFill>
                <a:latin typeface="Georgia"/>
                <a:cs typeface="Georgia"/>
              </a:defRPr>
            </a:lvl1pPr>
          </a:lstStyle>
          <a:p>
            <a:endParaRPr lang="en-US"/>
          </a:p>
        </p:txBody>
      </p:sp>
      <p:sp>
        <p:nvSpPr>
          <p:cNvPr id="5" name="Footer Placeholder 4"/>
          <p:cNvSpPr>
            <a:spLocks noGrp="1"/>
          </p:cNvSpPr>
          <p:nvPr>
            <p:ph type="ftr" sz="quarter" idx="3"/>
          </p:nvPr>
        </p:nvSpPr>
        <p:spPr>
          <a:xfrm>
            <a:off x="1446188" y="6498000"/>
            <a:ext cx="9352013" cy="360000"/>
          </a:xfrm>
          <a:prstGeom prst="rect">
            <a:avLst/>
          </a:prstGeom>
        </p:spPr>
        <p:txBody>
          <a:bodyPr vert="horz" lIns="0" tIns="0" rIns="0" bIns="0" rtlCol="0" anchor="t" anchorCtr="0"/>
          <a:lstStyle>
            <a:lvl1pPr algn="l">
              <a:defRPr sz="1000">
                <a:solidFill>
                  <a:schemeClr val="tx2"/>
                </a:solidFill>
                <a:latin typeface="Georgia"/>
                <a:cs typeface="Georgia"/>
              </a:defRPr>
            </a:lvl1pPr>
          </a:lstStyle>
          <a:p>
            <a:endParaRPr lang="en-US"/>
          </a:p>
        </p:txBody>
      </p:sp>
      <p:sp>
        <p:nvSpPr>
          <p:cNvPr id="6" name="Slide Number Placeholder 5"/>
          <p:cNvSpPr>
            <a:spLocks noGrp="1"/>
          </p:cNvSpPr>
          <p:nvPr>
            <p:ph type="sldNum" sz="quarter" idx="4"/>
          </p:nvPr>
        </p:nvSpPr>
        <p:spPr>
          <a:xfrm>
            <a:off x="10798200" y="6498000"/>
            <a:ext cx="964125" cy="360000"/>
          </a:xfrm>
          <a:prstGeom prst="rect">
            <a:avLst/>
          </a:prstGeom>
        </p:spPr>
        <p:txBody>
          <a:bodyPr vert="horz" lIns="91440" tIns="0" rIns="0" bIns="0" rtlCol="0" anchor="t" anchorCtr="0"/>
          <a:lstStyle>
            <a:lvl1pPr algn="r">
              <a:defRPr sz="1000">
                <a:solidFill>
                  <a:schemeClr val="tx2"/>
                </a:solidFill>
                <a:latin typeface="Georgia"/>
                <a:cs typeface="Georgia"/>
              </a:defRPr>
            </a:lvl1pPr>
          </a:lstStyle>
          <a:p>
            <a:fld id="{8A04D54F-FA85-F344-8424-FB00D2AE8D01}" type="slidenum">
              <a:rPr lang="en-US" smtClean="0"/>
              <a:pPr/>
              <a:t>‹#›</a:t>
            </a:fld>
            <a:endParaRPr lang="en-US"/>
          </a:p>
        </p:txBody>
      </p:sp>
    </p:spTree>
    <p:extLst>
      <p:ext uri="{BB962C8B-B14F-4D97-AF65-F5344CB8AC3E}">
        <p14:creationId xmlns:p14="http://schemas.microsoft.com/office/powerpoint/2010/main" val="2760339100"/>
      </p:ext>
    </p:extLst>
  </p:cSld>
  <p:clrMap bg1="lt1" tx1="dk1" bg2="lt2" tx2="dk2" accent1="accent1" accent2="accent2" accent3="accent3" accent4="accent4" accent5="accent5" accent6="accent6" hlink="hlink" folHlink="folHlink"/>
  <p:sldLayoutIdLst>
    <p:sldLayoutId id="2147483686" r:id="rId1"/>
    <p:sldLayoutId id="2147483709" r:id="rId2"/>
    <p:sldLayoutId id="2147483693" r:id="rId3"/>
    <p:sldLayoutId id="2147483694" r:id="rId4"/>
    <p:sldLayoutId id="2147483695" r:id="rId5"/>
    <p:sldLayoutId id="2147483707" r:id="rId6"/>
    <p:sldLayoutId id="2147483696" r:id="rId7"/>
    <p:sldLayoutId id="2147483697" r:id="rId8"/>
    <p:sldLayoutId id="2147483710"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 id="2147483706" r:id="rId18"/>
    <p:sldLayoutId id="2147483708" r:id="rId19"/>
  </p:sldLayoutIdLst>
  <p:transition>
    <p:fade/>
  </p:transition>
  <p:hf hdr="0" ftr="0" dt="0"/>
  <p:txStyles>
    <p:titleStyle>
      <a:lvl1pPr algn="l" defTabSz="457200" rtl="0" eaLnBrk="1" latinLnBrk="0" hangingPunct="1">
        <a:spcBef>
          <a:spcPct val="0"/>
        </a:spcBef>
        <a:buNone/>
        <a:defRPr sz="3200" kern="1200">
          <a:solidFill>
            <a:srgbClr val="0A2D50"/>
          </a:solidFill>
          <a:latin typeface="Impact"/>
          <a:ea typeface="+mj-ea"/>
          <a:cs typeface="Impact"/>
        </a:defRPr>
      </a:lvl1pPr>
    </p:titleStyle>
    <p:bodyStyle>
      <a:lvl1pPr marL="269875" indent="-269875" algn="l" defTabSz="457200" rtl="0" eaLnBrk="1" latinLnBrk="0" hangingPunct="1">
        <a:lnSpc>
          <a:spcPct val="120000"/>
        </a:lnSpc>
        <a:spcBef>
          <a:spcPts val="0"/>
        </a:spcBef>
        <a:buClr>
          <a:schemeClr val="accent2"/>
        </a:buClr>
        <a:buFont typeface="Arial"/>
        <a:buChar char="•"/>
        <a:defRPr sz="2000" kern="1200">
          <a:solidFill>
            <a:schemeClr val="tx1"/>
          </a:solidFill>
          <a:latin typeface="Georgia"/>
          <a:ea typeface="+mn-ea"/>
          <a:cs typeface="Georgia"/>
        </a:defRPr>
      </a:lvl1pPr>
      <a:lvl2pPr marL="539750" indent="-269875" algn="l" defTabSz="457200" rtl="0" eaLnBrk="1" latinLnBrk="0" hangingPunct="1">
        <a:lnSpc>
          <a:spcPct val="120000"/>
        </a:lnSpc>
        <a:spcBef>
          <a:spcPts val="0"/>
        </a:spcBef>
        <a:buClr>
          <a:schemeClr val="accent2"/>
        </a:buClr>
        <a:buFont typeface="Arial"/>
        <a:buChar char="•"/>
        <a:defRPr sz="2000" kern="1200">
          <a:solidFill>
            <a:schemeClr val="tx1"/>
          </a:solidFill>
          <a:latin typeface="Georgia"/>
          <a:ea typeface="+mn-ea"/>
          <a:cs typeface="Georgia"/>
        </a:defRPr>
      </a:lvl2pPr>
      <a:lvl3pPr marL="809625" indent="-269875" algn="l" defTabSz="457200" rtl="0" eaLnBrk="1" latinLnBrk="0" hangingPunct="1">
        <a:lnSpc>
          <a:spcPct val="120000"/>
        </a:lnSpc>
        <a:spcBef>
          <a:spcPts val="0"/>
        </a:spcBef>
        <a:buClr>
          <a:schemeClr val="accent2"/>
        </a:buClr>
        <a:buFont typeface="Arial"/>
        <a:buChar char="•"/>
        <a:defRPr sz="2000" kern="1200">
          <a:solidFill>
            <a:schemeClr val="tx1"/>
          </a:solidFill>
          <a:latin typeface="Georgia"/>
          <a:ea typeface="+mn-ea"/>
          <a:cs typeface="Georgia"/>
        </a:defRPr>
      </a:lvl3pPr>
      <a:lvl4pPr marL="1079500" indent="-269875" algn="l" defTabSz="457200" rtl="0" eaLnBrk="1" latinLnBrk="0" hangingPunct="1">
        <a:lnSpc>
          <a:spcPct val="120000"/>
        </a:lnSpc>
        <a:spcBef>
          <a:spcPts val="0"/>
        </a:spcBef>
        <a:buClr>
          <a:schemeClr val="accent2"/>
        </a:buClr>
        <a:buFont typeface="Arial"/>
        <a:buChar char="•"/>
        <a:defRPr sz="2000" kern="1200">
          <a:solidFill>
            <a:schemeClr val="tx1"/>
          </a:solidFill>
          <a:latin typeface="Georgia"/>
          <a:ea typeface="+mn-ea"/>
          <a:cs typeface="Georgia"/>
        </a:defRPr>
      </a:lvl4pPr>
      <a:lvl5pPr marL="1341438" indent="-261938" algn="l" defTabSz="457200" rtl="0" eaLnBrk="1" latinLnBrk="0" hangingPunct="1">
        <a:lnSpc>
          <a:spcPct val="120000"/>
        </a:lnSpc>
        <a:spcBef>
          <a:spcPts val="0"/>
        </a:spcBef>
        <a:buClr>
          <a:schemeClr val="accent2"/>
        </a:buClr>
        <a:buFont typeface="Arial"/>
        <a:buChar char="•"/>
        <a:defRPr sz="2000" kern="1200">
          <a:solidFill>
            <a:schemeClr val="tx1"/>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hyperlink" Target="https://blogs.egu.eu/network/geosphere/2015/02/02/geopoll-what-should-we-do-with-radioactive-wast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14.png"/><Relationship Id="rId18" Type="http://schemas.openxmlformats.org/officeDocument/2006/relationships/image" Target="../media/image19.svg"/><Relationship Id="rId26" Type="http://schemas.openxmlformats.org/officeDocument/2006/relationships/image" Target="../media/image27.svg"/><Relationship Id="rId3" Type="http://schemas.openxmlformats.org/officeDocument/2006/relationships/diagramLayout" Target="../diagrams/layout1.xml"/><Relationship Id="rId21" Type="http://schemas.openxmlformats.org/officeDocument/2006/relationships/image" Target="../media/image22.png"/><Relationship Id="rId7" Type="http://schemas.openxmlformats.org/officeDocument/2006/relationships/image" Target="../media/image8.png"/><Relationship Id="rId12" Type="http://schemas.openxmlformats.org/officeDocument/2006/relationships/image" Target="../media/image13.svg"/><Relationship Id="rId17" Type="http://schemas.openxmlformats.org/officeDocument/2006/relationships/image" Target="../media/image18.png"/><Relationship Id="rId25" Type="http://schemas.openxmlformats.org/officeDocument/2006/relationships/image" Target="../media/image26.png"/><Relationship Id="rId2" Type="http://schemas.openxmlformats.org/officeDocument/2006/relationships/diagramData" Target="../diagrams/data1.xml"/><Relationship Id="rId16" Type="http://schemas.openxmlformats.org/officeDocument/2006/relationships/image" Target="../media/image17.svg"/><Relationship Id="rId20" Type="http://schemas.openxmlformats.org/officeDocument/2006/relationships/image" Target="../media/image21.svg"/><Relationship Id="rId1" Type="http://schemas.openxmlformats.org/officeDocument/2006/relationships/slideLayout" Target="../slideLayouts/slideLayout10.xml"/><Relationship Id="rId6" Type="http://schemas.microsoft.com/office/2007/relationships/diagramDrawing" Target="../diagrams/drawing1.xml"/><Relationship Id="rId11" Type="http://schemas.openxmlformats.org/officeDocument/2006/relationships/image" Target="../media/image12.png"/><Relationship Id="rId24" Type="http://schemas.openxmlformats.org/officeDocument/2006/relationships/image" Target="../media/image25.svg"/><Relationship Id="rId5" Type="http://schemas.openxmlformats.org/officeDocument/2006/relationships/diagramColors" Target="../diagrams/colors1.xml"/><Relationship Id="rId15" Type="http://schemas.openxmlformats.org/officeDocument/2006/relationships/image" Target="../media/image16.png"/><Relationship Id="rId23" Type="http://schemas.openxmlformats.org/officeDocument/2006/relationships/image" Target="../media/image24.png"/><Relationship Id="rId10" Type="http://schemas.openxmlformats.org/officeDocument/2006/relationships/image" Target="../media/image11.svg"/><Relationship Id="rId19" Type="http://schemas.openxmlformats.org/officeDocument/2006/relationships/image" Target="../media/image20.png"/><Relationship Id="rId4" Type="http://schemas.openxmlformats.org/officeDocument/2006/relationships/diagramQuickStyle" Target="../diagrams/quickStyle1.xml"/><Relationship Id="rId9" Type="http://schemas.openxmlformats.org/officeDocument/2006/relationships/image" Target="../media/image10.png"/><Relationship Id="rId14" Type="http://schemas.openxmlformats.org/officeDocument/2006/relationships/image" Target="../media/image15.svg"/><Relationship Id="rId22" Type="http://schemas.openxmlformats.org/officeDocument/2006/relationships/image" Target="../media/image23.svg"/></Relationships>
</file>

<file path=ppt/slides/_rels/slide5.xml.rels><?xml version="1.0" encoding="UTF-8" standalone="yes"?>
<Relationships xmlns="http://schemas.openxmlformats.org/package/2006/relationships"><Relationship Id="rId3" Type="http://schemas.openxmlformats.org/officeDocument/2006/relationships/hyperlink" Target="https://www.iaea.org/publications/documents/infcircs/convention-physical-protection-nuclear-material" TargetMode="External"/><Relationship Id="rId2" Type="http://schemas.openxmlformats.org/officeDocument/2006/relationships/image" Target="../media/image28.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0.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hyperlink" Target="https://www.oecd-nea.org/upload/docs/application/pdf/2019-12/7213-smrs.pdf" TargetMode="External"/><Relationship Id="rId2" Type="http://schemas.openxmlformats.org/officeDocument/2006/relationships/image" Target="../media/image29.pn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hyperlink" Target="https://www.iaea.org/publications/8629/nuclear-security-recommendations-on-physical-protection-of-nuclear-material-and-nuclear-facilities-infcirc/225/revision-5" TargetMode="Externa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hyperlink" Target="https://thenarwhal.ca/canada-smr-nuclear-reactors-explained/" TargetMode="External"/><Relationship Id="rId2" Type="http://schemas.openxmlformats.org/officeDocument/2006/relationships/image" Target="../media/image30.png"/><Relationship Id="rId1" Type="http://schemas.openxmlformats.org/officeDocument/2006/relationships/slideLayout" Target="../slideLayouts/slideLayout10.xml"/><Relationship Id="rId4" Type="http://schemas.openxmlformats.org/officeDocument/2006/relationships/hyperlink" Target="https://atlas.gc.ca/rced-bdece/en/index.html"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0.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4.png"/><Relationship Id="rId7" Type="http://schemas.openxmlformats.org/officeDocument/2006/relationships/image" Target="../media/image36.png"/><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image" Target="../media/image35.png"/><Relationship Id="rId5" Type="http://schemas.openxmlformats.org/officeDocument/2006/relationships/hyperlink" Target="https://www.kcl.ac.uk/csss" TargetMode="External"/><Relationship Id="rId4" Type="http://schemas.openxmlformats.org/officeDocument/2006/relationships/hyperlink" Target="https://bit.ly/KCL-EID-report"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www.kcl.ac.uk/people/dr-ross-peel" TargetMode="External"/><Relationship Id="rId2" Type="http://schemas.openxmlformats.org/officeDocument/2006/relationships/notesSlide" Target="../notesSlides/notesSlide4.xml"/><Relationship Id="rId1" Type="http://schemas.openxmlformats.org/officeDocument/2006/relationships/slideLayout" Target="../slideLayouts/slideLayout19.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ack and white logo&#10;&#10;Description automatically generated with low confidence">
            <a:extLst>
              <a:ext uri="{FF2B5EF4-FFF2-40B4-BE49-F238E27FC236}">
                <a16:creationId xmlns:a16="http://schemas.microsoft.com/office/drawing/2014/main" id="{69BD1CBE-5243-4BB3-8178-5DE2319D508C}"/>
              </a:ext>
            </a:extLst>
          </p:cNvPr>
          <p:cNvPicPr>
            <a:picLocks noChangeAspect="1"/>
          </p:cNvPicPr>
          <p:nvPr/>
        </p:nvPicPr>
        <p:blipFill>
          <a:blip r:embed="rId3"/>
          <a:stretch>
            <a:fillRect/>
          </a:stretch>
        </p:blipFill>
        <p:spPr>
          <a:xfrm>
            <a:off x="9400894" y="5516979"/>
            <a:ext cx="2486306" cy="1152657"/>
          </a:xfrm>
          <a:prstGeom prst="rect">
            <a:avLst/>
          </a:prstGeom>
        </p:spPr>
      </p:pic>
      <p:cxnSp>
        <p:nvCxnSpPr>
          <p:cNvPr id="13" name="Straight Connector 12">
            <a:extLst>
              <a:ext uri="{FF2B5EF4-FFF2-40B4-BE49-F238E27FC236}">
                <a16:creationId xmlns:a16="http://schemas.microsoft.com/office/drawing/2014/main" id="{77DC13F5-BD61-4305-A449-C993FC8FDCE9}"/>
              </a:ext>
            </a:extLst>
          </p:cNvPr>
          <p:cNvCxnSpPr/>
          <p:nvPr/>
        </p:nvCxnSpPr>
        <p:spPr>
          <a:xfrm>
            <a:off x="485506" y="3661863"/>
            <a:ext cx="1368000" cy="0"/>
          </a:xfrm>
          <a:prstGeom prst="line">
            <a:avLst/>
          </a:prstGeom>
          <a:ln w="28575">
            <a:solidFill>
              <a:schemeClr val="accent1"/>
            </a:solidFill>
          </a:ln>
        </p:spPr>
        <p:style>
          <a:lnRef idx="1">
            <a:schemeClr val="accent4"/>
          </a:lnRef>
          <a:fillRef idx="0">
            <a:schemeClr val="accent4"/>
          </a:fillRef>
          <a:effectRef idx="0">
            <a:schemeClr val="accent4"/>
          </a:effectRef>
          <a:fontRef idx="minor">
            <a:schemeClr val="tx1"/>
          </a:fontRef>
        </p:style>
      </p:cxnSp>
      <p:sp>
        <p:nvSpPr>
          <p:cNvPr id="15" name="Subtitle 2">
            <a:extLst>
              <a:ext uri="{FF2B5EF4-FFF2-40B4-BE49-F238E27FC236}">
                <a16:creationId xmlns:a16="http://schemas.microsoft.com/office/drawing/2014/main" id="{1711FBEE-2A5A-4EFF-AEBB-1007844E37E5}"/>
              </a:ext>
            </a:extLst>
          </p:cNvPr>
          <p:cNvSpPr txBox="1">
            <a:spLocks/>
          </p:cNvSpPr>
          <p:nvPr/>
        </p:nvSpPr>
        <p:spPr>
          <a:xfrm>
            <a:off x="485506" y="3847212"/>
            <a:ext cx="8424000" cy="1405400"/>
          </a:xfrm>
          <a:prstGeom prst="rect">
            <a:avLst/>
          </a:prstGeom>
        </p:spPr>
        <p:txBody>
          <a:bodyPr vert="horz" lIns="0" tIns="0" rIns="0" bIns="0" rtlCol="0">
            <a:normAutofit/>
          </a:bodyPr>
          <a:lstStyle>
            <a:lvl1pPr marL="0" indent="0" algn="l" defTabSz="457200" rtl="0" eaLnBrk="1" latinLnBrk="0" hangingPunct="1">
              <a:lnSpc>
                <a:spcPct val="120000"/>
              </a:lnSpc>
              <a:spcBef>
                <a:spcPts val="0"/>
              </a:spcBef>
              <a:buClr>
                <a:srgbClr val="0A2D50"/>
              </a:buClr>
              <a:buFont typeface="Arial"/>
              <a:buNone/>
              <a:defRPr sz="2000" kern="1200">
                <a:solidFill>
                  <a:srgbClr val="FFFFFF"/>
                </a:solidFill>
                <a:latin typeface="Georgia"/>
                <a:ea typeface="+mn-ea"/>
                <a:cs typeface="Georgia"/>
              </a:defRPr>
            </a:lvl1pPr>
            <a:lvl2pPr marL="457200" indent="0" algn="ctr" defTabSz="457200" rtl="0" eaLnBrk="1" latinLnBrk="0" hangingPunct="1">
              <a:lnSpc>
                <a:spcPct val="120000"/>
              </a:lnSpc>
              <a:spcBef>
                <a:spcPts val="0"/>
              </a:spcBef>
              <a:buClr>
                <a:srgbClr val="0A2D50"/>
              </a:buClr>
              <a:buFont typeface="Arial"/>
              <a:buNone/>
              <a:defRPr sz="2000" kern="1200">
                <a:solidFill>
                  <a:schemeClr val="tx1">
                    <a:tint val="75000"/>
                  </a:schemeClr>
                </a:solidFill>
                <a:latin typeface="Georgia"/>
                <a:ea typeface="+mn-ea"/>
                <a:cs typeface="Georgia"/>
              </a:defRPr>
            </a:lvl2pPr>
            <a:lvl3pPr marL="914400" indent="0" algn="ctr" defTabSz="457200" rtl="0" eaLnBrk="1" latinLnBrk="0" hangingPunct="1">
              <a:lnSpc>
                <a:spcPct val="120000"/>
              </a:lnSpc>
              <a:spcBef>
                <a:spcPts val="0"/>
              </a:spcBef>
              <a:buClr>
                <a:srgbClr val="0A2D50"/>
              </a:buClr>
              <a:buFont typeface="Arial"/>
              <a:buNone/>
              <a:defRPr sz="2000" kern="1200">
                <a:solidFill>
                  <a:schemeClr val="tx1">
                    <a:tint val="75000"/>
                  </a:schemeClr>
                </a:solidFill>
                <a:latin typeface="Georgia"/>
                <a:ea typeface="+mn-ea"/>
                <a:cs typeface="Georgia"/>
              </a:defRPr>
            </a:lvl3pPr>
            <a:lvl4pPr marL="1371600" indent="0" algn="ctr" defTabSz="457200" rtl="0" eaLnBrk="1" latinLnBrk="0" hangingPunct="1">
              <a:lnSpc>
                <a:spcPct val="120000"/>
              </a:lnSpc>
              <a:spcBef>
                <a:spcPts val="0"/>
              </a:spcBef>
              <a:buClr>
                <a:srgbClr val="0A2D50"/>
              </a:buClr>
              <a:buFont typeface="Arial"/>
              <a:buNone/>
              <a:defRPr sz="2000" kern="1200">
                <a:solidFill>
                  <a:schemeClr val="tx1">
                    <a:tint val="75000"/>
                  </a:schemeClr>
                </a:solidFill>
                <a:latin typeface="Georgia"/>
                <a:ea typeface="+mn-ea"/>
                <a:cs typeface="Georgia"/>
              </a:defRPr>
            </a:lvl4pPr>
            <a:lvl5pPr marL="1828800" indent="0" algn="ctr" defTabSz="457200" rtl="0" eaLnBrk="1" latinLnBrk="0" hangingPunct="1">
              <a:lnSpc>
                <a:spcPct val="120000"/>
              </a:lnSpc>
              <a:spcBef>
                <a:spcPts val="0"/>
              </a:spcBef>
              <a:buClr>
                <a:srgbClr val="0A2D50"/>
              </a:buClr>
              <a:buFont typeface="Arial"/>
              <a:buNone/>
              <a:defRPr sz="2000" kern="1200">
                <a:solidFill>
                  <a:schemeClr val="tx1">
                    <a:tint val="75000"/>
                  </a:schemeClr>
                </a:solidFill>
                <a:latin typeface="Georgia"/>
                <a:ea typeface="+mn-ea"/>
                <a:cs typeface="Georgia"/>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lvl="0" indent="0" algn="l" defTabSz="457200" rtl="0" eaLnBrk="1" fontAlgn="auto" latinLnBrk="0" hangingPunct="1">
              <a:lnSpc>
                <a:spcPct val="120000"/>
              </a:lnSpc>
              <a:spcBef>
                <a:spcPts val="0"/>
              </a:spcBef>
              <a:spcAft>
                <a:spcPts val="0"/>
              </a:spcAft>
              <a:buClr>
                <a:srgbClr val="0A2D50"/>
              </a:buClr>
              <a:buSzTx/>
              <a:buFont typeface="Arial"/>
              <a:buNone/>
              <a:tabLst>
                <a:tab pos="4665663" algn="l"/>
              </a:tabLst>
              <a:defRPr/>
            </a:pPr>
            <a:r>
              <a:rPr kumimoji="0" lang="en-GB" sz="2200" b="0" i="0" u="none" strike="noStrike" kern="1200" cap="none" spc="0" normalizeH="0" baseline="0" noProof="0" dirty="0">
                <a:ln>
                  <a:noFill/>
                </a:ln>
                <a:solidFill>
                  <a:srgbClr val="FFFFFF"/>
                </a:solidFill>
                <a:effectLst/>
                <a:uLnTx/>
                <a:uFillTx/>
                <a:latin typeface="Georgia"/>
                <a:ea typeface="+mn-ea"/>
              </a:rPr>
              <a:t>Dr Ross Peel, M.Eng.	George Burnett, M.Eng.</a:t>
            </a:r>
          </a:p>
          <a:p>
            <a:pPr marL="0" marR="0" lvl="0" indent="0" algn="l" defTabSz="457200" rtl="0" eaLnBrk="1" fontAlgn="auto" latinLnBrk="0" hangingPunct="1">
              <a:lnSpc>
                <a:spcPct val="120000"/>
              </a:lnSpc>
              <a:spcBef>
                <a:spcPts val="0"/>
              </a:spcBef>
              <a:spcAft>
                <a:spcPts val="0"/>
              </a:spcAft>
              <a:buClr>
                <a:srgbClr val="0A2D50"/>
              </a:buClr>
              <a:buSzTx/>
              <a:buFont typeface="Arial"/>
              <a:buNone/>
              <a:tabLst>
                <a:tab pos="4665663" algn="l"/>
              </a:tabLst>
              <a:defRPr/>
            </a:pPr>
            <a:r>
              <a:rPr lang="en-GB" sz="1600" i="1" dirty="0"/>
              <a:t>Research and Knowledge Transfer Manager	Strategy and Security Advisor</a:t>
            </a:r>
          </a:p>
          <a:p>
            <a:pPr marL="0" marR="0" lvl="0" indent="0" algn="l" defTabSz="457200" rtl="0" eaLnBrk="1" fontAlgn="auto" latinLnBrk="0" hangingPunct="1">
              <a:lnSpc>
                <a:spcPct val="120000"/>
              </a:lnSpc>
              <a:spcBef>
                <a:spcPts val="0"/>
              </a:spcBef>
              <a:spcAft>
                <a:spcPts val="0"/>
              </a:spcAft>
              <a:buClr>
                <a:srgbClr val="0A2D50"/>
              </a:buClr>
              <a:buSzTx/>
              <a:buFont typeface="Arial"/>
              <a:buNone/>
              <a:tabLst>
                <a:tab pos="4665663" algn="l"/>
              </a:tabLst>
              <a:defRPr/>
            </a:pPr>
            <a:r>
              <a:rPr kumimoji="0" lang="en-GB" sz="1600" b="0" i="1" u="none" strike="noStrike" kern="1200" cap="none" spc="0" normalizeH="0" baseline="0" noProof="0" dirty="0">
                <a:ln>
                  <a:noFill/>
                </a:ln>
                <a:solidFill>
                  <a:srgbClr val="FFFFFF"/>
                </a:solidFill>
                <a:effectLst/>
                <a:uLnTx/>
                <a:uFillTx/>
                <a:latin typeface="Georgia"/>
                <a:ea typeface="+mn-ea"/>
              </a:rPr>
              <a:t>Centre for Science and Security Studies	Nuclear Transport Solutions Ltd.</a:t>
            </a:r>
          </a:p>
          <a:p>
            <a:pPr marL="0" marR="0" lvl="0" indent="0" algn="l" defTabSz="457200" rtl="0" eaLnBrk="1" fontAlgn="auto" latinLnBrk="0" hangingPunct="1">
              <a:lnSpc>
                <a:spcPct val="120000"/>
              </a:lnSpc>
              <a:spcBef>
                <a:spcPts val="0"/>
              </a:spcBef>
              <a:spcAft>
                <a:spcPts val="0"/>
              </a:spcAft>
              <a:buClr>
                <a:srgbClr val="0A2D50"/>
              </a:buClr>
              <a:buSzTx/>
              <a:buFont typeface="Arial"/>
              <a:buNone/>
              <a:tabLst>
                <a:tab pos="4665663" algn="l"/>
              </a:tabLst>
              <a:defRPr/>
            </a:pPr>
            <a:r>
              <a:rPr kumimoji="0" lang="en-GB" sz="1600" b="0" i="1" u="none" strike="noStrike" kern="1200" cap="none" spc="0" normalizeH="0" baseline="0" noProof="0" dirty="0">
                <a:ln>
                  <a:noFill/>
                </a:ln>
                <a:solidFill>
                  <a:srgbClr val="FFFFFF"/>
                </a:solidFill>
                <a:effectLst/>
                <a:uLnTx/>
                <a:uFillTx/>
                <a:latin typeface="Georgia"/>
                <a:ea typeface="+mn-ea"/>
              </a:rPr>
              <a:t>King’s College London	</a:t>
            </a:r>
            <a:endParaRPr kumimoji="0" lang="en-GB" sz="1600" b="0" i="0" u="none" strike="noStrike" kern="1200" cap="none" spc="0" normalizeH="0" baseline="0" noProof="0" dirty="0">
              <a:ln>
                <a:noFill/>
              </a:ln>
              <a:solidFill>
                <a:srgbClr val="FFFFFF"/>
              </a:solidFill>
              <a:effectLst/>
              <a:uLnTx/>
              <a:uFillTx/>
              <a:latin typeface="Georgia"/>
              <a:ea typeface="+mn-ea"/>
            </a:endParaRPr>
          </a:p>
          <a:p>
            <a:pPr marL="0" marR="0" lvl="0" indent="0" algn="l" defTabSz="457200" rtl="0" eaLnBrk="1" fontAlgn="auto" latinLnBrk="0" hangingPunct="1">
              <a:lnSpc>
                <a:spcPct val="120000"/>
              </a:lnSpc>
              <a:spcBef>
                <a:spcPts val="0"/>
              </a:spcBef>
              <a:spcAft>
                <a:spcPts val="0"/>
              </a:spcAft>
              <a:buClr>
                <a:srgbClr val="0A2D50"/>
              </a:buClr>
              <a:buSzTx/>
              <a:buFont typeface="Arial"/>
              <a:buNone/>
              <a:tabLst>
                <a:tab pos="4665663" algn="l"/>
              </a:tabLst>
              <a:defRPr/>
            </a:pPr>
            <a:endParaRPr kumimoji="0" lang="en-GB" sz="2000" b="0" i="0" u="none" strike="noStrike" kern="1200" cap="none" spc="0" normalizeH="0" baseline="0" noProof="0" dirty="0">
              <a:ln>
                <a:noFill/>
              </a:ln>
              <a:solidFill>
                <a:srgbClr val="FFFFFF"/>
              </a:solidFill>
              <a:effectLst/>
              <a:uLnTx/>
              <a:uFillTx/>
              <a:latin typeface="Georgia"/>
              <a:ea typeface="+mn-ea"/>
            </a:endParaRPr>
          </a:p>
        </p:txBody>
      </p:sp>
      <p:sp>
        <p:nvSpPr>
          <p:cNvPr id="17" name="Title 1">
            <a:extLst>
              <a:ext uri="{FF2B5EF4-FFF2-40B4-BE49-F238E27FC236}">
                <a16:creationId xmlns:a16="http://schemas.microsoft.com/office/drawing/2014/main" id="{8DA8F6A6-A7A9-42E0-BBE4-CF8A67403F4F}"/>
              </a:ext>
            </a:extLst>
          </p:cNvPr>
          <p:cNvSpPr txBox="1">
            <a:spLocks/>
          </p:cNvSpPr>
          <p:nvPr/>
        </p:nvSpPr>
        <p:spPr>
          <a:xfrm>
            <a:off x="485505" y="1882142"/>
            <a:ext cx="9908166" cy="1405400"/>
          </a:xfrm>
          <a:prstGeom prst="rect">
            <a:avLst/>
          </a:prstGeom>
        </p:spPr>
        <p:txBody>
          <a:bodyPr vert="horz" lIns="0" tIns="0" rIns="0" bIns="0" rtlCol="0" anchor="b" anchorCtr="0">
            <a:noAutofit/>
          </a:bodyPr>
          <a:lstStyle>
            <a:lvl1pPr algn="l" defTabSz="457200" rtl="0" eaLnBrk="1" latinLnBrk="0" hangingPunct="1">
              <a:spcBef>
                <a:spcPct val="0"/>
              </a:spcBef>
              <a:buNone/>
              <a:defRPr sz="4500" kern="1200">
                <a:solidFill>
                  <a:srgbClr val="FFFFFF"/>
                </a:solidFill>
                <a:latin typeface="Impact"/>
                <a:ea typeface="+mj-ea"/>
                <a:cs typeface="Impact"/>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GB" sz="3600" b="0" i="0" u="none" strike="noStrike" kern="1200" cap="none" spc="0" normalizeH="0" baseline="0" noProof="0" dirty="0">
                <a:ln>
                  <a:noFill/>
                </a:ln>
                <a:solidFill>
                  <a:srgbClr val="FFFFFF"/>
                </a:solidFill>
                <a:effectLst/>
                <a:uLnTx/>
                <a:uFillTx/>
                <a:latin typeface="Impact"/>
                <a:ea typeface="+mj-ea"/>
              </a:rPr>
              <a:t>TRANSPORTATION SECURITY CONSIDERATIONS OF </a:t>
            </a: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en-GB" sz="3600" b="0" i="0" u="none" strike="noStrike" kern="1200" cap="none" spc="0" normalizeH="0" baseline="0" noProof="0" dirty="0">
                <a:ln>
                  <a:noFill/>
                </a:ln>
                <a:solidFill>
                  <a:srgbClr val="FFFFFF"/>
                </a:solidFill>
                <a:effectLst/>
                <a:uLnTx/>
                <a:uFillTx/>
                <a:latin typeface="Impact"/>
                <a:ea typeface="+mj-ea"/>
              </a:rPr>
              <a:t>SMALL MODULAR AND MOBILE REACTORS</a:t>
            </a:r>
            <a:endParaRPr kumimoji="0" lang="en-US" sz="3600" b="0" i="0" u="none" strike="noStrike" kern="1200" cap="none" spc="0" normalizeH="0" baseline="0" noProof="0" dirty="0">
              <a:ln>
                <a:noFill/>
              </a:ln>
              <a:solidFill>
                <a:srgbClr val="FFFFFF"/>
              </a:solidFill>
              <a:effectLst/>
              <a:uLnTx/>
              <a:uFillTx/>
              <a:latin typeface="Impact"/>
              <a:ea typeface="+mj-ea"/>
            </a:endParaRPr>
          </a:p>
        </p:txBody>
      </p:sp>
      <p:pic>
        <p:nvPicPr>
          <p:cNvPr id="8" name="Picture 7" descr="Diagram&#10;&#10;Description automatically generated">
            <a:extLst>
              <a:ext uri="{FF2B5EF4-FFF2-40B4-BE49-F238E27FC236}">
                <a16:creationId xmlns:a16="http://schemas.microsoft.com/office/drawing/2014/main" id="{77440E40-D60B-6990-64F3-1E15A13435AC}"/>
              </a:ext>
            </a:extLst>
          </p:cNvPr>
          <p:cNvPicPr>
            <a:picLocks noChangeAspect="1"/>
          </p:cNvPicPr>
          <p:nvPr/>
        </p:nvPicPr>
        <p:blipFill>
          <a:blip r:embed="rId4"/>
          <a:stretch>
            <a:fillRect/>
          </a:stretch>
        </p:blipFill>
        <p:spPr>
          <a:xfrm>
            <a:off x="6612424" y="5591001"/>
            <a:ext cx="2297082" cy="1162150"/>
          </a:xfrm>
          <a:prstGeom prst="rect">
            <a:avLst/>
          </a:prstGeom>
        </p:spPr>
      </p:pic>
    </p:spTree>
    <p:extLst>
      <p:ext uri="{BB962C8B-B14F-4D97-AF65-F5344CB8AC3E}">
        <p14:creationId xmlns:p14="http://schemas.microsoft.com/office/powerpoint/2010/main" val="992057344"/>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937B1-DFFF-4E76-9585-4B02982301F4}"/>
              </a:ext>
            </a:extLst>
          </p:cNvPr>
          <p:cNvSpPr>
            <a:spLocks noGrp="1"/>
          </p:cNvSpPr>
          <p:nvPr>
            <p:ph type="title"/>
          </p:nvPr>
        </p:nvSpPr>
        <p:spPr/>
        <p:txBody>
          <a:bodyPr/>
          <a:lstStyle/>
          <a:p>
            <a:r>
              <a:rPr lang="en-GB" dirty="0"/>
              <a:t>Agenda</a:t>
            </a:r>
          </a:p>
        </p:txBody>
      </p:sp>
      <p:sp>
        <p:nvSpPr>
          <p:cNvPr id="7" name="Content Placeholder 6">
            <a:extLst>
              <a:ext uri="{FF2B5EF4-FFF2-40B4-BE49-F238E27FC236}">
                <a16:creationId xmlns:a16="http://schemas.microsoft.com/office/drawing/2014/main" id="{3BA6C3C0-3431-CB1F-D971-62BBFC28D6AF}"/>
              </a:ext>
            </a:extLst>
          </p:cNvPr>
          <p:cNvSpPr>
            <a:spLocks noGrp="1"/>
          </p:cNvSpPr>
          <p:nvPr>
            <p:ph sz="half" idx="1"/>
          </p:nvPr>
        </p:nvSpPr>
        <p:spPr/>
        <p:txBody>
          <a:bodyPr>
            <a:normAutofit/>
          </a:bodyPr>
          <a:lstStyle/>
          <a:p>
            <a:pPr marL="268288" indent="-268288">
              <a:lnSpc>
                <a:spcPct val="200000"/>
              </a:lnSpc>
              <a:buFont typeface="+mj-lt"/>
              <a:buAutoNum type="arabicPeriod"/>
            </a:pPr>
            <a:r>
              <a:rPr lang="en-GB" dirty="0"/>
              <a:t>Context and transport security fundamentals</a:t>
            </a:r>
          </a:p>
          <a:p>
            <a:pPr marL="268288" indent="-268288">
              <a:lnSpc>
                <a:spcPct val="200000"/>
              </a:lnSpc>
              <a:buFont typeface="+mj-lt"/>
              <a:buAutoNum type="arabicPeriod"/>
            </a:pPr>
            <a:r>
              <a:rPr lang="en-GB" dirty="0"/>
              <a:t>Legal/regulatory frameworks</a:t>
            </a:r>
          </a:p>
          <a:p>
            <a:pPr marL="268288" indent="-268288">
              <a:lnSpc>
                <a:spcPct val="200000"/>
              </a:lnSpc>
              <a:buFont typeface="+mj-lt"/>
              <a:buAutoNum type="arabicPeriod"/>
            </a:pPr>
            <a:r>
              <a:rPr lang="en-GB" dirty="0"/>
              <a:t>Unique features of SMR</a:t>
            </a:r>
          </a:p>
          <a:p>
            <a:pPr marL="268288" indent="-268288">
              <a:lnSpc>
                <a:spcPct val="200000"/>
              </a:lnSpc>
              <a:buFont typeface="+mj-lt"/>
              <a:buAutoNum type="arabicPeriod"/>
            </a:pPr>
            <a:r>
              <a:rPr lang="en-GB" dirty="0"/>
              <a:t>Transport security considerations</a:t>
            </a:r>
          </a:p>
          <a:p>
            <a:pPr marL="268288" indent="-268288">
              <a:lnSpc>
                <a:spcPct val="200000"/>
              </a:lnSpc>
              <a:buFont typeface="+mj-lt"/>
              <a:buAutoNum type="arabicPeriod"/>
            </a:pPr>
            <a:r>
              <a:rPr lang="en-GB" dirty="0"/>
              <a:t>Novel approaches in transport</a:t>
            </a:r>
          </a:p>
          <a:p>
            <a:pPr marL="268288" indent="-268288">
              <a:lnSpc>
                <a:spcPct val="200000"/>
              </a:lnSpc>
              <a:buFont typeface="+mj-lt"/>
              <a:buAutoNum type="arabicPeriod"/>
            </a:pPr>
            <a:r>
              <a:rPr lang="en-GB" dirty="0"/>
              <a:t>Transportable Nuclear Power Plants</a:t>
            </a:r>
          </a:p>
          <a:p>
            <a:pPr marL="268288" indent="-268288">
              <a:lnSpc>
                <a:spcPct val="200000"/>
              </a:lnSpc>
              <a:buFont typeface="+mj-lt"/>
              <a:buAutoNum type="arabicPeriod"/>
            </a:pPr>
            <a:r>
              <a:rPr lang="en-US" dirty="0"/>
              <a:t>Recommendations</a:t>
            </a:r>
          </a:p>
        </p:txBody>
      </p:sp>
      <p:sp>
        <p:nvSpPr>
          <p:cNvPr id="11" name="Slide Number Placeholder 4">
            <a:extLst>
              <a:ext uri="{FF2B5EF4-FFF2-40B4-BE49-F238E27FC236}">
                <a16:creationId xmlns:a16="http://schemas.microsoft.com/office/drawing/2014/main" id="{B58241B7-909E-6950-1A5F-13D0F64AE43A}"/>
              </a:ext>
            </a:extLst>
          </p:cNvPr>
          <p:cNvSpPr>
            <a:spLocks noGrp="1"/>
          </p:cNvSpPr>
          <p:nvPr>
            <p:ph type="sldNum" sz="quarter" idx="12"/>
          </p:nvPr>
        </p:nvSpPr>
        <p:spPr/>
        <p:txBody>
          <a:bodyPr/>
          <a:lstStyle/>
          <a:p>
            <a:fld id="{8A04D54F-FA85-F344-8424-FB00D2AE8D01}" type="slidenum">
              <a:rPr lang="en-US" smtClean="0"/>
              <a:pPr/>
              <a:t>2</a:t>
            </a:fld>
            <a:endParaRPr lang="en-US"/>
          </a:p>
        </p:txBody>
      </p:sp>
      <p:pic>
        <p:nvPicPr>
          <p:cNvPr id="2050" name="Picture 2">
            <a:extLst>
              <a:ext uri="{FF2B5EF4-FFF2-40B4-BE49-F238E27FC236}">
                <a16:creationId xmlns:a16="http://schemas.microsoft.com/office/drawing/2014/main" id="{587BDAB7-69FD-98B9-8B27-1B3CED4EE617}"/>
              </a:ext>
            </a:extLst>
          </p:cNvPr>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l="8774" r="8757"/>
          <a:stretch/>
        </p:blipFill>
        <p:spPr bwMode="auto">
          <a:xfrm>
            <a:off x="6363225" y="1088722"/>
            <a:ext cx="5399100" cy="4861532"/>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0563D6B4-9122-3EE9-E4F2-3DC562C954D7}"/>
              </a:ext>
            </a:extLst>
          </p:cNvPr>
          <p:cNvSpPr txBox="1"/>
          <p:nvPr/>
        </p:nvSpPr>
        <p:spPr>
          <a:xfrm>
            <a:off x="7085638" y="5949281"/>
            <a:ext cx="3954274" cy="646331"/>
          </a:xfrm>
          <a:prstGeom prst="rect">
            <a:avLst/>
          </a:prstGeom>
          <a:noFill/>
        </p:spPr>
        <p:txBody>
          <a:bodyPr wrap="square" rtlCol="0">
            <a:spAutoFit/>
          </a:bodyPr>
          <a:lstStyle/>
          <a:p>
            <a:r>
              <a:rPr lang="en-GB" sz="1200" dirty="0"/>
              <a:t>Matt Herod, “Transport of nuclear fuel in Japan”, 2004, </a:t>
            </a:r>
            <a:r>
              <a:rPr lang="en-GB" sz="1200" dirty="0">
                <a:hlinkClick r:id="rId4"/>
              </a:rPr>
              <a:t>https://blogs.egu.eu/network/geosphere/2015/02/02/geopoll-what-should-we-do-with-radioactive-waste/</a:t>
            </a:r>
            <a:r>
              <a:rPr lang="en-GB" sz="1200" dirty="0"/>
              <a:t> </a:t>
            </a:r>
            <a:endParaRPr lang="en-GB" dirty="0"/>
          </a:p>
        </p:txBody>
      </p:sp>
    </p:spTree>
    <p:extLst>
      <p:ext uri="{BB962C8B-B14F-4D97-AF65-F5344CB8AC3E}">
        <p14:creationId xmlns:p14="http://schemas.microsoft.com/office/powerpoint/2010/main" val="216423682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170AA-70C6-92FF-EDFD-5FB2BCC5F599}"/>
              </a:ext>
            </a:extLst>
          </p:cNvPr>
          <p:cNvSpPr>
            <a:spLocks noGrp="1"/>
          </p:cNvSpPr>
          <p:nvPr>
            <p:ph type="title"/>
          </p:nvPr>
        </p:nvSpPr>
        <p:spPr/>
        <p:txBody>
          <a:bodyPr/>
          <a:lstStyle/>
          <a:p>
            <a:r>
              <a:rPr lang="en-GB" dirty="0"/>
              <a:t>Context</a:t>
            </a:r>
          </a:p>
        </p:txBody>
      </p:sp>
      <p:sp>
        <p:nvSpPr>
          <p:cNvPr id="3" name="Content Placeholder 2">
            <a:extLst>
              <a:ext uri="{FF2B5EF4-FFF2-40B4-BE49-F238E27FC236}">
                <a16:creationId xmlns:a16="http://schemas.microsoft.com/office/drawing/2014/main" id="{CFBE008F-4656-BF3F-64D0-CA1F6DECA316}"/>
              </a:ext>
            </a:extLst>
          </p:cNvPr>
          <p:cNvSpPr>
            <a:spLocks noGrp="1"/>
          </p:cNvSpPr>
          <p:nvPr>
            <p:ph sz="half" idx="1"/>
          </p:nvPr>
        </p:nvSpPr>
        <p:spPr/>
        <p:txBody>
          <a:bodyPr>
            <a:normAutofit/>
          </a:bodyPr>
          <a:lstStyle/>
          <a:p>
            <a:r>
              <a:rPr lang="en-US"/>
              <a:t>Drive towards small modular reactors (SMR)</a:t>
            </a:r>
          </a:p>
          <a:p>
            <a:pPr lvl="1"/>
            <a:r>
              <a:rPr lang="en-US"/>
              <a:t>A range of oft-discussed benefits</a:t>
            </a:r>
          </a:p>
          <a:p>
            <a:endParaRPr lang="en-US"/>
          </a:p>
          <a:p>
            <a:r>
              <a:rPr lang="en-US"/>
              <a:t>More reactors, more sites, more countries</a:t>
            </a:r>
          </a:p>
          <a:p>
            <a:pPr lvl="1"/>
            <a:r>
              <a:rPr lang="en-US"/>
              <a:t>~200 units by 2035 (UK NNL, 2014)</a:t>
            </a:r>
          </a:p>
          <a:p>
            <a:pPr lvl="1"/>
            <a:endParaRPr lang="en-US"/>
          </a:p>
          <a:p>
            <a:r>
              <a:rPr lang="en-US"/>
              <a:t>Many potential impacts</a:t>
            </a:r>
          </a:p>
          <a:p>
            <a:pPr lvl="2"/>
            <a:r>
              <a:rPr lang="en-US"/>
              <a:t>Supply chains, export controls, construction times, investment risk, etc.</a:t>
            </a:r>
          </a:p>
          <a:p>
            <a:pPr lvl="2"/>
            <a:r>
              <a:rPr lang="en-US" u="sng"/>
              <a:t>Transport and security</a:t>
            </a:r>
          </a:p>
          <a:p>
            <a:pPr lvl="2"/>
            <a:endParaRPr lang="en-US" u="sng"/>
          </a:p>
          <a:p>
            <a:r>
              <a:rPr lang="en-US"/>
              <a:t>Talking about SMR</a:t>
            </a:r>
          </a:p>
          <a:p>
            <a:pPr lvl="1"/>
            <a:r>
              <a:rPr lang="en-US"/>
              <a:t>Also touch micro, Gen IV, transportable</a:t>
            </a:r>
          </a:p>
          <a:p>
            <a:pPr lvl="1"/>
            <a:endParaRPr lang="en-US"/>
          </a:p>
        </p:txBody>
      </p:sp>
      <p:sp>
        <p:nvSpPr>
          <p:cNvPr id="5" name="Slide Number Placeholder 4">
            <a:extLst>
              <a:ext uri="{FF2B5EF4-FFF2-40B4-BE49-F238E27FC236}">
                <a16:creationId xmlns:a16="http://schemas.microsoft.com/office/drawing/2014/main" id="{6C3D2702-8F40-59FE-12CA-7B51D10E1043}"/>
              </a:ext>
            </a:extLst>
          </p:cNvPr>
          <p:cNvSpPr>
            <a:spLocks noGrp="1"/>
          </p:cNvSpPr>
          <p:nvPr>
            <p:ph type="sldNum" sz="quarter" idx="12"/>
          </p:nvPr>
        </p:nvSpPr>
        <p:spPr/>
        <p:txBody>
          <a:bodyPr/>
          <a:lstStyle/>
          <a:p>
            <a:fld id="{8A04D54F-FA85-F344-8424-FB00D2AE8D01}" type="slidenum">
              <a:rPr lang="en-US" smtClean="0"/>
              <a:pPr/>
              <a:t>3</a:t>
            </a:fld>
            <a:endParaRPr lang="en-US"/>
          </a:p>
        </p:txBody>
      </p:sp>
      <p:graphicFrame>
        <p:nvGraphicFramePr>
          <p:cNvPr id="12" name="Table 12">
            <a:extLst>
              <a:ext uri="{FF2B5EF4-FFF2-40B4-BE49-F238E27FC236}">
                <a16:creationId xmlns:a16="http://schemas.microsoft.com/office/drawing/2014/main" id="{E40CE800-5AE4-1D03-C044-39E6D126F97D}"/>
              </a:ext>
            </a:extLst>
          </p:cNvPr>
          <p:cNvGraphicFramePr>
            <a:graphicFrameLocks noGrp="1"/>
          </p:cNvGraphicFramePr>
          <p:nvPr>
            <p:ph sz="half" idx="2"/>
            <p:extLst>
              <p:ext uri="{D42A27DB-BD31-4B8C-83A1-F6EECF244321}">
                <p14:modId xmlns:p14="http://schemas.microsoft.com/office/powerpoint/2010/main" val="1945923057"/>
              </p:ext>
            </p:extLst>
          </p:nvPr>
        </p:nvGraphicFramePr>
        <p:xfrm>
          <a:off x="6362700" y="1089026"/>
          <a:ext cx="5399088" cy="4860257"/>
        </p:xfrm>
        <a:graphic>
          <a:graphicData uri="http://schemas.openxmlformats.org/drawingml/2006/table">
            <a:tbl>
              <a:tblPr firstRow="1" bandRow="1">
                <a:tableStyleId>{21E4AEA4-8DFA-4A89-87EB-49C32662AFE0}</a:tableStyleId>
              </a:tblPr>
              <a:tblGrid>
                <a:gridCol w="1044779">
                  <a:extLst>
                    <a:ext uri="{9D8B030D-6E8A-4147-A177-3AD203B41FA5}">
                      <a16:colId xmlns:a16="http://schemas.microsoft.com/office/drawing/2014/main" val="1565356227"/>
                    </a:ext>
                  </a:extLst>
                </a:gridCol>
                <a:gridCol w="1392572">
                  <a:extLst>
                    <a:ext uri="{9D8B030D-6E8A-4147-A177-3AD203B41FA5}">
                      <a16:colId xmlns:a16="http://schemas.microsoft.com/office/drawing/2014/main" val="3652535767"/>
                    </a:ext>
                  </a:extLst>
                </a:gridCol>
                <a:gridCol w="1468074">
                  <a:extLst>
                    <a:ext uri="{9D8B030D-6E8A-4147-A177-3AD203B41FA5}">
                      <a16:colId xmlns:a16="http://schemas.microsoft.com/office/drawing/2014/main" val="3023128857"/>
                    </a:ext>
                  </a:extLst>
                </a:gridCol>
                <a:gridCol w="1493663">
                  <a:extLst>
                    <a:ext uri="{9D8B030D-6E8A-4147-A177-3AD203B41FA5}">
                      <a16:colId xmlns:a16="http://schemas.microsoft.com/office/drawing/2014/main" val="753978227"/>
                    </a:ext>
                  </a:extLst>
                </a:gridCol>
              </a:tblGrid>
              <a:tr h="667822">
                <a:tc>
                  <a:txBody>
                    <a:bodyPr/>
                    <a:lstStyle/>
                    <a:p>
                      <a:pPr algn="just" fontAlgn="auto" hangingPunct="1">
                        <a:spcBef>
                          <a:spcPts val="600"/>
                        </a:spcBef>
                        <a:spcAft>
                          <a:spcPts val="600"/>
                        </a:spcAft>
                      </a:pPr>
                      <a:r>
                        <a:rPr lang="en-CA" sz="1800" dirty="0">
                          <a:effectLst/>
                        </a:rPr>
                        <a:t> </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fontAlgn="auto" hangingPunct="1">
                        <a:spcBef>
                          <a:spcPts val="600"/>
                        </a:spcBef>
                        <a:spcAft>
                          <a:spcPts val="600"/>
                        </a:spcAft>
                      </a:pPr>
                      <a:r>
                        <a:rPr lang="en-CA" sz="1800" dirty="0">
                          <a:effectLst/>
                        </a:rPr>
                        <a:t>≤10/30/50 MWe</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fontAlgn="auto" hangingPunct="1">
                        <a:spcBef>
                          <a:spcPts val="600"/>
                        </a:spcBef>
                        <a:spcAft>
                          <a:spcPts val="600"/>
                        </a:spcAft>
                      </a:pPr>
                      <a:r>
                        <a:rPr lang="en-CA" sz="1800" dirty="0">
                          <a:effectLst/>
                        </a:rPr>
                        <a:t>&gt;~30 – 300 MWe</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fontAlgn="auto" hangingPunct="1">
                        <a:spcBef>
                          <a:spcPts val="600"/>
                        </a:spcBef>
                        <a:spcAft>
                          <a:spcPts val="600"/>
                        </a:spcAft>
                      </a:pPr>
                      <a:r>
                        <a:rPr lang="en-CA" sz="1800" dirty="0">
                          <a:effectLst/>
                        </a:rPr>
                        <a:t>&gt;300 MWe</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753855103"/>
                  </a:ext>
                </a:extLst>
              </a:tr>
              <a:tr h="667822">
                <a:tc>
                  <a:txBody>
                    <a:bodyPr/>
                    <a:lstStyle/>
                    <a:p>
                      <a:pPr algn="ctr" fontAlgn="auto" hangingPunct="1">
                        <a:spcBef>
                          <a:spcPts val="600"/>
                        </a:spcBef>
                        <a:spcAft>
                          <a:spcPts val="600"/>
                        </a:spcAft>
                      </a:pPr>
                      <a:r>
                        <a:rPr lang="en-CA" sz="1800" dirty="0">
                          <a:effectLst/>
                        </a:rPr>
                        <a:t>Gen II or III</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fontAlgn="auto" hangingPunct="1">
                        <a:spcBef>
                          <a:spcPts val="600"/>
                        </a:spcBef>
                        <a:spcAft>
                          <a:spcPts val="600"/>
                        </a:spcAft>
                      </a:pPr>
                      <a:r>
                        <a:rPr lang="en-CA" sz="1800" dirty="0">
                          <a:effectLst/>
                        </a:rPr>
                        <a:t>N/A</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fontAlgn="auto" hangingPunct="1">
                        <a:spcBef>
                          <a:spcPts val="600"/>
                        </a:spcBef>
                        <a:spcAft>
                          <a:spcPts val="600"/>
                        </a:spcAft>
                      </a:pPr>
                      <a:r>
                        <a:rPr lang="en-CA" sz="1800" dirty="0">
                          <a:effectLst/>
                        </a:rPr>
                        <a:t>N/A</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rowSpan="2">
                  <a:txBody>
                    <a:bodyPr/>
                    <a:lstStyle/>
                    <a:p>
                      <a:pPr algn="ctr" hangingPunct="0">
                        <a:spcBef>
                          <a:spcPts val="600"/>
                        </a:spcBef>
                        <a:spcAft>
                          <a:spcPts val="600"/>
                        </a:spcAft>
                      </a:pPr>
                      <a:r>
                        <a:rPr lang="en-CA" sz="1800" dirty="0">
                          <a:effectLst/>
                        </a:rPr>
                        <a:t>Large conventional Nuclear Power Plant (NPP).</a:t>
                      </a:r>
                      <a:endParaRPr lang="en-GB" sz="1800" dirty="0">
                        <a:effectLst/>
                      </a:endParaRPr>
                    </a:p>
                    <a:p>
                      <a:pPr algn="ctr" hangingPunct="0">
                        <a:spcBef>
                          <a:spcPts val="600"/>
                        </a:spcBef>
                        <a:spcAft>
                          <a:spcPts val="600"/>
                        </a:spcAft>
                      </a:pPr>
                      <a:r>
                        <a:rPr lang="en-CA" sz="1800" dirty="0">
                          <a:effectLst/>
                        </a:rPr>
                        <a:t>Possibly with modular approaches for Gen III+.</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832664964"/>
                  </a:ext>
                </a:extLst>
              </a:tr>
              <a:tr h="2522881">
                <a:tc>
                  <a:txBody>
                    <a:bodyPr/>
                    <a:lstStyle/>
                    <a:p>
                      <a:pPr algn="ctr" fontAlgn="auto" hangingPunct="1">
                        <a:spcBef>
                          <a:spcPts val="600"/>
                        </a:spcBef>
                        <a:spcAft>
                          <a:spcPts val="600"/>
                        </a:spcAft>
                      </a:pPr>
                      <a:r>
                        <a:rPr lang="en-CA" sz="1800" dirty="0">
                          <a:effectLst/>
                        </a:rPr>
                        <a:t>Gen III+</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fontAlgn="auto" hangingPunct="1">
                        <a:spcBef>
                          <a:spcPts val="600"/>
                        </a:spcBef>
                        <a:spcAft>
                          <a:spcPts val="600"/>
                        </a:spcAft>
                      </a:pPr>
                      <a:r>
                        <a:rPr lang="en-CA" sz="1800" dirty="0">
                          <a:effectLst/>
                        </a:rPr>
                        <a:t>Micro-reactors</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fontAlgn="auto" hangingPunct="1">
                        <a:spcBef>
                          <a:spcPts val="600"/>
                        </a:spcBef>
                        <a:spcAft>
                          <a:spcPts val="600"/>
                        </a:spcAft>
                      </a:pPr>
                      <a:r>
                        <a:rPr lang="en-CA" sz="1800" dirty="0">
                          <a:effectLst/>
                        </a:rPr>
                        <a:t>Small Modular Reactor (SMR)</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vMerge="1">
                  <a:txBody>
                    <a:bodyPr/>
                    <a:lstStyle/>
                    <a:p>
                      <a:endParaRPr lang="en-GB"/>
                    </a:p>
                  </a:txBody>
                  <a:tcPr/>
                </a:tc>
                <a:extLst>
                  <a:ext uri="{0D108BD9-81ED-4DB2-BD59-A6C34878D82A}">
                    <a16:rowId xmlns:a16="http://schemas.microsoft.com/office/drawing/2014/main" val="3536459838"/>
                  </a:ext>
                </a:extLst>
              </a:tr>
              <a:tr h="1001732">
                <a:tc>
                  <a:txBody>
                    <a:bodyPr/>
                    <a:lstStyle/>
                    <a:p>
                      <a:pPr algn="ctr" fontAlgn="auto" hangingPunct="1">
                        <a:spcBef>
                          <a:spcPts val="600"/>
                        </a:spcBef>
                        <a:spcAft>
                          <a:spcPts val="600"/>
                        </a:spcAft>
                      </a:pPr>
                      <a:r>
                        <a:rPr lang="en-CA" sz="1800" dirty="0">
                          <a:effectLst/>
                        </a:rPr>
                        <a:t>Gen IV</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fontAlgn="auto" hangingPunct="1">
                        <a:spcBef>
                          <a:spcPts val="600"/>
                        </a:spcBef>
                        <a:spcAft>
                          <a:spcPts val="600"/>
                        </a:spcAft>
                      </a:pPr>
                      <a:r>
                        <a:rPr lang="en-CA" sz="1800" dirty="0">
                          <a:effectLst/>
                        </a:rPr>
                        <a:t>Advanced micro-reactors</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gridSpan="2">
                  <a:txBody>
                    <a:bodyPr/>
                    <a:lstStyle/>
                    <a:p>
                      <a:pPr algn="ctr" fontAlgn="auto" hangingPunct="1">
                        <a:spcBef>
                          <a:spcPts val="600"/>
                        </a:spcBef>
                        <a:spcAft>
                          <a:spcPts val="600"/>
                        </a:spcAft>
                      </a:pPr>
                      <a:r>
                        <a:rPr lang="en-CA" sz="1800" dirty="0">
                          <a:effectLst/>
                        </a:rPr>
                        <a:t>Advanced (modular) reactor (AMR)</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en-GB" dirty="0"/>
                    </a:p>
                  </a:txBody>
                  <a:tcPr/>
                </a:tc>
                <a:extLst>
                  <a:ext uri="{0D108BD9-81ED-4DB2-BD59-A6C34878D82A}">
                    <a16:rowId xmlns:a16="http://schemas.microsoft.com/office/drawing/2014/main" val="3829863724"/>
                  </a:ext>
                </a:extLst>
              </a:tr>
            </a:tbl>
          </a:graphicData>
        </a:graphic>
      </p:graphicFrame>
      <p:sp>
        <p:nvSpPr>
          <p:cNvPr id="15" name="Rectangle 14">
            <a:extLst>
              <a:ext uri="{FF2B5EF4-FFF2-40B4-BE49-F238E27FC236}">
                <a16:creationId xmlns:a16="http://schemas.microsoft.com/office/drawing/2014/main" id="{3FADAAF3-19A4-D1CF-3790-C04B75EB4FB8}"/>
              </a:ext>
            </a:extLst>
          </p:cNvPr>
          <p:cNvSpPr/>
          <p:nvPr/>
        </p:nvSpPr>
        <p:spPr>
          <a:xfrm>
            <a:off x="8820918" y="3003260"/>
            <a:ext cx="1471605" cy="1354704"/>
          </a:xfrm>
          <a:prstGeom prst="rect">
            <a:avLst/>
          </a:prstGeom>
          <a:noFill/>
          <a:ln w="762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n>
                <a:solidFill>
                  <a:srgbClr val="FF0000"/>
                </a:solidFill>
              </a:ln>
            </a:endParaRPr>
          </a:p>
        </p:txBody>
      </p:sp>
      <p:sp>
        <p:nvSpPr>
          <p:cNvPr id="16" name="Arrow: Right 15">
            <a:extLst>
              <a:ext uri="{FF2B5EF4-FFF2-40B4-BE49-F238E27FC236}">
                <a16:creationId xmlns:a16="http://schemas.microsoft.com/office/drawing/2014/main" id="{CADA5805-D9D9-0F21-B45E-AE6442D891BD}"/>
              </a:ext>
            </a:extLst>
          </p:cNvPr>
          <p:cNvSpPr/>
          <p:nvPr/>
        </p:nvSpPr>
        <p:spPr>
          <a:xfrm>
            <a:off x="7044020" y="3491190"/>
            <a:ext cx="1743342" cy="369606"/>
          </a:xfrm>
          <a:prstGeom prst="rightArrow">
            <a:avLst/>
          </a:prstGeom>
          <a:solidFill>
            <a:schemeClr val="accent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7" name="Arrow: Right 16">
            <a:extLst>
              <a:ext uri="{FF2B5EF4-FFF2-40B4-BE49-F238E27FC236}">
                <a16:creationId xmlns:a16="http://schemas.microsoft.com/office/drawing/2014/main" id="{3B71E8C7-541A-2106-7153-B480942ECD1A}"/>
              </a:ext>
            </a:extLst>
          </p:cNvPr>
          <p:cNvSpPr/>
          <p:nvPr/>
        </p:nvSpPr>
        <p:spPr>
          <a:xfrm rot="10800000">
            <a:off x="10326079" y="3491191"/>
            <a:ext cx="1743342" cy="369606"/>
          </a:xfrm>
          <a:prstGeom prst="rightArrow">
            <a:avLst/>
          </a:prstGeom>
          <a:solidFill>
            <a:schemeClr val="accent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8" name="Arrow: Right 17">
            <a:extLst>
              <a:ext uri="{FF2B5EF4-FFF2-40B4-BE49-F238E27FC236}">
                <a16:creationId xmlns:a16="http://schemas.microsoft.com/office/drawing/2014/main" id="{EA76489B-5B18-C1C3-FAB9-B06BEDC2BF63}"/>
              </a:ext>
            </a:extLst>
          </p:cNvPr>
          <p:cNvSpPr/>
          <p:nvPr/>
        </p:nvSpPr>
        <p:spPr>
          <a:xfrm rot="16200000">
            <a:off x="8686708" y="5081835"/>
            <a:ext cx="1743342" cy="369606"/>
          </a:xfrm>
          <a:prstGeom prst="rightArrow">
            <a:avLst/>
          </a:prstGeom>
          <a:solidFill>
            <a:schemeClr val="accent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9" name="Arrow: Right 18">
            <a:extLst>
              <a:ext uri="{FF2B5EF4-FFF2-40B4-BE49-F238E27FC236}">
                <a16:creationId xmlns:a16="http://schemas.microsoft.com/office/drawing/2014/main" id="{6B8F2D01-21F8-9817-C646-FE771465C0A0}"/>
              </a:ext>
            </a:extLst>
          </p:cNvPr>
          <p:cNvSpPr/>
          <p:nvPr/>
        </p:nvSpPr>
        <p:spPr>
          <a:xfrm rot="5400000">
            <a:off x="8685049" y="1913230"/>
            <a:ext cx="1743342" cy="369606"/>
          </a:xfrm>
          <a:prstGeom prst="rightArrow">
            <a:avLst/>
          </a:prstGeom>
          <a:solidFill>
            <a:schemeClr val="accent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65890602"/>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707C5-50DF-3596-336D-D6A1515BFD4A}"/>
              </a:ext>
            </a:extLst>
          </p:cNvPr>
          <p:cNvSpPr>
            <a:spLocks noGrp="1"/>
          </p:cNvSpPr>
          <p:nvPr>
            <p:ph type="title"/>
          </p:nvPr>
        </p:nvSpPr>
        <p:spPr/>
        <p:txBody>
          <a:bodyPr/>
          <a:lstStyle/>
          <a:p>
            <a:r>
              <a:rPr lang="en-GB" dirty="0"/>
              <a:t>Transport Security Fundamentals</a:t>
            </a:r>
          </a:p>
        </p:txBody>
      </p:sp>
      <p:graphicFrame>
        <p:nvGraphicFramePr>
          <p:cNvPr id="6" name="Content Placeholder 5">
            <a:extLst>
              <a:ext uri="{FF2B5EF4-FFF2-40B4-BE49-F238E27FC236}">
                <a16:creationId xmlns:a16="http://schemas.microsoft.com/office/drawing/2014/main" id="{B3CC13EC-8FA3-1B1F-0856-0DDAAE5AC903}"/>
              </a:ext>
            </a:extLst>
          </p:cNvPr>
          <p:cNvGraphicFramePr>
            <a:graphicFrameLocks noGrp="1"/>
          </p:cNvGraphicFramePr>
          <p:nvPr>
            <p:ph sz="half" idx="2"/>
            <p:extLst>
              <p:ext uri="{D42A27DB-BD31-4B8C-83A1-F6EECF244321}">
                <p14:modId xmlns:p14="http://schemas.microsoft.com/office/powerpoint/2010/main" val="3710455273"/>
              </p:ext>
            </p:extLst>
          </p:nvPr>
        </p:nvGraphicFramePr>
        <p:xfrm>
          <a:off x="6362700" y="1089025"/>
          <a:ext cx="5399088" cy="48609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a:extLst>
              <a:ext uri="{FF2B5EF4-FFF2-40B4-BE49-F238E27FC236}">
                <a16:creationId xmlns:a16="http://schemas.microsoft.com/office/drawing/2014/main" id="{240F8BD4-04FB-EBAF-709F-721D84B27A02}"/>
              </a:ext>
            </a:extLst>
          </p:cNvPr>
          <p:cNvSpPr>
            <a:spLocks noGrp="1"/>
          </p:cNvSpPr>
          <p:nvPr>
            <p:ph type="sldNum" sz="quarter" idx="12"/>
          </p:nvPr>
        </p:nvSpPr>
        <p:spPr/>
        <p:txBody>
          <a:bodyPr/>
          <a:lstStyle/>
          <a:p>
            <a:fld id="{8A04D54F-FA85-F344-8424-FB00D2AE8D01}" type="slidenum">
              <a:rPr lang="en-US" smtClean="0"/>
              <a:pPr/>
              <a:t>4</a:t>
            </a:fld>
            <a:endParaRPr lang="en-US"/>
          </a:p>
        </p:txBody>
      </p:sp>
      <p:pic>
        <p:nvPicPr>
          <p:cNvPr id="16" name="Content Placeholder 12" descr="Factory with solid fill">
            <a:extLst>
              <a:ext uri="{FF2B5EF4-FFF2-40B4-BE49-F238E27FC236}">
                <a16:creationId xmlns:a16="http://schemas.microsoft.com/office/drawing/2014/main" id="{2B514780-E6F4-4F02-E55E-76750209675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910938" y="4595989"/>
            <a:ext cx="914400" cy="914400"/>
          </a:xfrm>
          <a:prstGeom prst="rect">
            <a:avLst/>
          </a:prstGeom>
        </p:spPr>
      </p:pic>
      <p:pic>
        <p:nvPicPr>
          <p:cNvPr id="20" name="Graphic 19" descr="Quadcopter with solid fill">
            <a:extLst>
              <a:ext uri="{FF2B5EF4-FFF2-40B4-BE49-F238E27FC236}">
                <a16:creationId xmlns:a16="http://schemas.microsoft.com/office/drawing/2014/main" id="{D07AEEB7-4E6D-79E3-75BB-23D7827479A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519444" y="2185817"/>
            <a:ext cx="914400" cy="914400"/>
          </a:xfrm>
          <a:prstGeom prst="rect">
            <a:avLst/>
          </a:prstGeom>
        </p:spPr>
      </p:pic>
      <p:pic>
        <p:nvPicPr>
          <p:cNvPr id="24" name="Graphic 23" descr="Employee badge with solid fill">
            <a:extLst>
              <a:ext uri="{FF2B5EF4-FFF2-40B4-BE49-F238E27FC236}">
                <a16:creationId xmlns:a16="http://schemas.microsoft.com/office/drawing/2014/main" id="{242FE3BC-F501-C16D-2136-645CDE1AB35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605044" y="1209484"/>
            <a:ext cx="914400" cy="914400"/>
          </a:xfrm>
          <a:prstGeom prst="rect">
            <a:avLst/>
          </a:prstGeom>
        </p:spPr>
      </p:pic>
      <p:pic>
        <p:nvPicPr>
          <p:cNvPr id="26" name="Graphic 25" descr="Jail with solid fill">
            <a:extLst>
              <a:ext uri="{FF2B5EF4-FFF2-40B4-BE49-F238E27FC236}">
                <a16:creationId xmlns:a16="http://schemas.microsoft.com/office/drawing/2014/main" id="{8D9C739E-3124-D2AA-69B7-DB1F767B462C}"/>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992681" y="3380763"/>
            <a:ext cx="914400" cy="914400"/>
          </a:xfrm>
          <a:prstGeom prst="rect">
            <a:avLst/>
          </a:prstGeom>
        </p:spPr>
      </p:pic>
      <p:pic>
        <p:nvPicPr>
          <p:cNvPr id="28" name="Graphic 27" descr="Key with solid fill">
            <a:extLst>
              <a:ext uri="{FF2B5EF4-FFF2-40B4-BE49-F238E27FC236}">
                <a16:creationId xmlns:a16="http://schemas.microsoft.com/office/drawing/2014/main" id="{25676AED-D3B0-0773-5231-7C69627EF77D}"/>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8050826" y="4944654"/>
            <a:ext cx="914400" cy="914400"/>
          </a:xfrm>
          <a:prstGeom prst="rect">
            <a:avLst/>
          </a:prstGeom>
        </p:spPr>
      </p:pic>
      <p:pic>
        <p:nvPicPr>
          <p:cNvPr id="32" name="Graphic 31" descr="Radioactive with solid fill">
            <a:extLst>
              <a:ext uri="{FF2B5EF4-FFF2-40B4-BE49-F238E27FC236}">
                <a16:creationId xmlns:a16="http://schemas.microsoft.com/office/drawing/2014/main" id="{5ADD2350-A65C-6E53-8F63-97EA2C544662}"/>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8606613" y="3241800"/>
            <a:ext cx="914400" cy="914400"/>
          </a:xfrm>
          <a:prstGeom prst="rect">
            <a:avLst/>
          </a:prstGeom>
        </p:spPr>
      </p:pic>
      <p:pic>
        <p:nvPicPr>
          <p:cNvPr id="34" name="Graphic 33" descr="Fire with solid fill">
            <a:extLst>
              <a:ext uri="{FF2B5EF4-FFF2-40B4-BE49-F238E27FC236}">
                <a16:creationId xmlns:a16="http://schemas.microsoft.com/office/drawing/2014/main" id="{E6EDBB25-F312-E07E-45F9-5F95FDC54C46}"/>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9190714" y="4750238"/>
            <a:ext cx="914400" cy="914400"/>
          </a:xfrm>
          <a:prstGeom prst="rect">
            <a:avLst/>
          </a:prstGeom>
        </p:spPr>
      </p:pic>
      <p:pic>
        <p:nvPicPr>
          <p:cNvPr id="36" name="Graphic 35" descr="Downward trend graph with solid fill">
            <a:extLst>
              <a:ext uri="{FF2B5EF4-FFF2-40B4-BE49-F238E27FC236}">
                <a16:creationId xmlns:a16="http://schemas.microsoft.com/office/drawing/2014/main" id="{0F99927F-AA4F-DC64-AB2F-D2BF0D485E2C}"/>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10208995" y="4595989"/>
            <a:ext cx="914400" cy="914400"/>
          </a:xfrm>
          <a:prstGeom prst="rect">
            <a:avLst/>
          </a:prstGeom>
        </p:spPr>
      </p:pic>
      <p:sp>
        <p:nvSpPr>
          <p:cNvPr id="42" name="Content Placeholder 41">
            <a:extLst>
              <a:ext uri="{FF2B5EF4-FFF2-40B4-BE49-F238E27FC236}">
                <a16:creationId xmlns:a16="http://schemas.microsoft.com/office/drawing/2014/main" id="{0EF9DD93-57C1-C935-BA62-E30FDDE2A709}"/>
              </a:ext>
            </a:extLst>
          </p:cNvPr>
          <p:cNvSpPr>
            <a:spLocks noGrp="1"/>
          </p:cNvSpPr>
          <p:nvPr>
            <p:ph sz="half" idx="1"/>
          </p:nvPr>
        </p:nvSpPr>
        <p:spPr/>
        <p:txBody>
          <a:bodyPr/>
          <a:lstStyle/>
          <a:p>
            <a:r>
              <a:rPr lang="en-US" dirty="0"/>
              <a:t>Security:</a:t>
            </a:r>
          </a:p>
          <a:p>
            <a:pPr lvl="1"/>
            <a:r>
              <a:rPr lang="en-US" dirty="0"/>
              <a:t>Prevent theft, sabotage, access, transfer, etc.</a:t>
            </a:r>
          </a:p>
          <a:p>
            <a:r>
              <a:rPr lang="en-US" dirty="0"/>
              <a:t>Based on realistic, worst-case scenarios</a:t>
            </a:r>
          </a:p>
          <a:p>
            <a:pPr lvl="1"/>
            <a:r>
              <a:rPr lang="en-US" dirty="0"/>
              <a:t>Threat description from competent authority</a:t>
            </a:r>
          </a:p>
          <a:p>
            <a:pPr lvl="2"/>
            <a:r>
              <a:rPr lang="en-US" dirty="0"/>
              <a:t>E.g., piracy against ship carrying spent fuel</a:t>
            </a:r>
          </a:p>
          <a:p>
            <a:r>
              <a:rPr lang="en-US" dirty="0"/>
              <a:t>Nuclear fuel cycle requires transport</a:t>
            </a:r>
          </a:p>
          <a:p>
            <a:pPr lvl="1"/>
            <a:r>
              <a:rPr lang="en-US" dirty="0"/>
              <a:t>Different than designing security for a site</a:t>
            </a:r>
          </a:p>
          <a:p>
            <a:pPr lvl="1"/>
            <a:r>
              <a:rPr lang="en-US" dirty="0"/>
              <a:t>Multimodal – air, sea, river, rail, road</a:t>
            </a:r>
          </a:p>
          <a:p>
            <a:pPr lvl="1"/>
            <a:r>
              <a:rPr lang="en-US" dirty="0"/>
              <a:t>Physical protection system for each operation</a:t>
            </a:r>
          </a:p>
          <a:p>
            <a:r>
              <a:rPr lang="en-US" dirty="0"/>
              <a:t>Similar underlying principles</a:t>
            </a:r>
          </a:p>
          <a:p>
            <a:pPr lvl="2"/>
            <a:r>
              <a:rPr lang="en-US" dirty="0"/>
              <a:t>Graded approach</a:t>
            </a:r>
          </a:p>
          <a:p>
            <a:pPr lvl="2"/>
            <a:r>
              <a:rPr lang="en-US" dirty="0"/>
              <a:t>Defense in depth</a:t>
            </a:r>
          </a:p>
          <a:p>
            <a:r>
              <a:rPr lang="en-US" dirty="0"/>
              <a:t>More info in IAEA Nuclear Security Series 26-G</a:t>
            </a:r>
          </a:p>
        </p:txBody>
      </p:sp>
      <p:pic>
        <p:nvPicPr>
          <p:cNvPr id="43" name="Content Placeholder 17" descr="Computer with solid fill">
            <a:extLst>
              <a:ext uri="{FF2B5EF4-FFF2-40B4-BE49-F238E27FC236}">
                <a16:creationId xmlns:a16="http://schemas.microsoft.com/office/drawing/2014/main" id="{CD70F9DA-1B2C-D73D-D49C-930C0D29FC9B}"/>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7690644" y="2162669"/>
            <a:ext cx="914400" cy="914400"/>
          </a:xfrm>
          <a:prstGeom prst="rect">
            <a:avLst/>
          </a:prstGeom>
        </p:spPr>
      </p:pic>
      <p:pic>
        <p:nvPicPr>
          <p:cNvPr id="45" name="Graphic 44" descr="Thumbs Down with solid fill">
            <a:extLst>
              <a:ext uri="{FF2B5EF4-FFF2-40B4-BE49-F238E27FC236}">
                <a16:creationId xmlns:a16="http://schemas.microsoft.com/office/drawing/2014/main" id="{A488A206-AEA9-399C-FB78-94EA6E0F5C19}"/>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10341000" y="3492564"/>
            <a:ext cx="914400" cy="914400"/>
          </a:xfrm>
          <a:prstGeom prst="rect">
            <a:avLst/>
          </a:prstGeom>
        </p:spPr>
      </p:pic>
    </p:spTree>
    <p:extLst>
      <p:ext uri="{BB962C8B-B14F-4D97-AF65-F5344CB8AC3E}">
        <p14:creationId xmlns:p14="http://schemas.microsoft.com/office/powerpoint/2010/main" val="1350638083"/>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7CD2B-5500-D0F5-DBF8-9D9E46960B05}"/>
              </a:ext>
            </a:extLst>
          </p:cNvPr>
          <p:cNvSpPr>
            <a:spLocks noGrp="1"/>
          </p:cNvSpPr>
          <p:nvPr>
            <p:ph type="title"/>
          </p:nvPr>
        </p:nvSpPr>
        <p:spPr/>
        <p:txBody>
          <a:bodyPr/>
          <a:lstStyle/>
          <a:p>
            <a:r>
              <a:rPr lang="en-GB" dirty="0"/>
              <a:t>Legal and Regulatory Frameworks</a:t>
            </a:r>
          </a:p>
        </p:txBody>
      </p:sp>
      <p:sp>
        <p:nvSpPr>
          <p:cNvPr id="3" name="Content Placeholder 2">
            <a:extLst>
              <a:ext uri="{FF2B5EF4-FFF2-40B4-BE49-F238E27FC236}">
                <a16:creationId xmlns:a16="http://schemas.microsoft.com/office/drawing/2014/main" id="{1B0BE57C-8117-6F97-54E2-4E0DE86055FF}"/>
              </a:ext>
            </a:extLst>
          </p:cNvPr>
          <p:cNvSpPr>
            <a:spLocks noGrp="1"/>
          </p:cNvSpPr>
          <p:nvPr>
            <p:ph sz="half" idx="1"/>
          </p:nvPr>
        </p:nvSpPr>
        <p:spPr/>
        <p:txBody>
          <a:bodyPr/>
          <a:lstStyle/>
          <a:p>
            <a:r>
              <a:rPr lang="en-GB" dirty="0"/>
              <a:t>Only two international legal instruments</a:t>
            </a:r>
          </a:p>
          <a:p>
            <a:pPr lvl="1"/>
            <a:r>
              <a:rPr lang="en-GB" dirty="0"/>
              <a:t>“Convention on the Physical Protection of Nuclear Material” (CPPNM) 1979, in force 1987</a:t>
            </a:r>
          </a:p>
          <a:p>
            <a:pPr lvl="2"/>
            <a:r>
              <a:rPr lang="en-GB" dirty="0"/>
              <a:t>Physical protection of nuclear material in international transport</a:t>
            </a:r>
          </a:p>
          <a:p>
            <a:pPr marL="0" lvl="2" indent="0">
              <a:buNone/>
            </a:pPr>
            <a:r>
              <a:rPr lang="en-GB" dirty="0"/>
              <a:t>Amendment to CPPNM, 2005, in force 2016.</a:t>
            </a:r>
          </a:p>
          <a:p>
            <a:pPr lvl="2"/>
            <a:r>
              <a:rPr lang="en-GB" dirty="0"/>
              <a:t> Much broader than original CPPNM, covering all aspects of nuclear security</a:t>
            </a:r>
          </a:p>
          <a:p>
            <a:pPr lvl="1"/>
            <a:endParaRPr lang="en-GB" dirty="0"/>
          </a:p>
          <a:p>
            <a:pPr lvl="1"/>
            <a:r>
              <a:rPr lang="en-GB" dirty="0"/>
              <a:t>States Parties still decide how to implement</a:t>
            </a:r>
          </a:p>
          <a:p>
            <a:pPr lvl="1"/>
            <a:endParaRPr lang="en-GB" dirty="0"/>
          </a:p>
          <a:p>
            <a:pPr lvl="1"/>
            <a:r>
              <a:rPr lang="en-GB" dirty="0"/>
              <a:t>Quantities and types of material, and required measures, are detailed in annexes</a:t>
            </a:r>
          </a:p>
          <a:p>
            <a:pPr lvl="1"/>
            <a:endParaRPr lang="en-GB" dirty="0"/>
          </a:p>
        </p:txBody>
      </p:sp>
      <p:pic>
        <p:nvPicPr>
          <p:cNvPr id="7" name="Content Placeholder 6">
            <a:extLst>
              <a:ext uri="{FF2B5EF4-FFF2-40B4-BE49-F238E27FC236}">
                <a16:creationId xmlns:a16="http://schemas.microsoft.com/office/drawing/2014/main" id="{254272BE-2623-D125-7531-AAC0EC442283}"/>
              </a:ext>
            </a:extLst>
          </p:cNvPr>
          <p:cNvPicPr>
            <a:picLocks noGrp="1" noChangeAspect="1"/>
          </p:cNvPicPr>
          <p:nvPr>
            <p:ph sz="half" idx="2"/>
          </p:nvPr>
        </p:nvPicPr>
        <p:blipFill>
          <a:blip r:embed="rId2"/>
          <a:stretch>
            <a:fillRect/>
          </a:stretch>
        </p:blipFill>
        <p:spPr>
          <a:xfrm>
            <a:off x="6591873" y="1089025"/>
            <a:ext cx="4940742" cy="4860925"/>
          </a:xfrm>
        </p:spPr>
      </p:pic>
      <p:sp>
        <p:nvSpPr>
          <p:cNvPr id="5" name="Slide Number Placeholder 4">
            <a:extLst>
              <a:ext uri="{FF2B5EF4-FFF2-40B4-BE49-F238E27FC236}">
                <a16:creationId xmlns:a16="http://schemas.microsoft.com/office/drawing/2014/main" id="{502CE9F5-7C77-BEAB-4990-0A1E1218719D}"/>
              </a:ext>
            </a:extLst>
          </p:cNvPr>
          <p:cNvSpPr>
            <a:spLocks noGrp="1"/>
          </p:cNvSpPr>
          <p:nvPr>
            <p:ph type="sldNum" sz="quarter" idx="12"/>
          </p:nvPr>
        </p:nvSpPr>
        <p:spPr/>
        <p:txBody>
          <a:bodyPr/>
          <a:lstStyle/>
          <a:p>
            <a:fld id="{8A04D54F-FA85-F344-8424-FB00D2AE8D01}" type="slidenum">
              <a:rPr lang="en-US" smtClean="0"/>
              <a:pPr/>
              <a:t>5</a:t>
            </a:fld>
            <a:endParaRPr lang="en-US"/>
          </a:p>
        </p:txBody>
      </p:sp>
      <p:sp>
        <p:nvSpPr>
          <p:cNvPr id="8" name="TextBox 7">
            <a:extLst>
              <a:ext uri="{FF2B5EF4-FFF2-40B4-BE49-F238E27FC236}">
                <a16:creationId xmlns:a16="http://schemas.microsoft.com/office/drawing/2014/main" id="{A4B8C134-564B-2AC1-6BB2-3B873334C459}"/>
              </a:ext>
            </a:extLst>
          </p:cNvPr>
          <p:cNvSpPr txBox="1"/>
          <p:nvPr/>
        </p:nvSpPr>
        <p:spPr>
          <a:xfrm>
            <a:off x="7085638" y="5949281"/>
            <a:ext cx="3954274" cy="738664"/>
          </a:xfrm>
          <a:prstGeom prst="rect">
            <a:avLst/>
          </a:prstGeom>
          <a:noFill/>
        </p:spPr>
        <p:txBody>
          <a:bodyPr wrap="square" rtlCol="0">
            <a:spAutoFit/>
          </a:bodyPr>
          <a:lstStyle/>
          <a:p>
            <a:r>
              <a:rPr lang="en-GB" sz="1050" dirty="0"/>
              <a:t>INFCIRC/274/Rev.1/Mod.1 (Corrected), latest text of the Amendment to the CPPNM, 2021, </a:t>
            </a:r>
            <a:r>
              <a:rPr lang="en-GB" sz="1050" dirty="0">
                <a:hlinkClick r:id="rId3"/>
              </a:rPr>
              <a:t>https://www.iaea.org/publications/documents/infcircs/convention-physical-protection-nuclear-material</a:t>
            </a:r>
            <a:r>
              <a:rPr lang="en-GB" sz="1050" dirty="0"/>
              <a:t> </a:t>
            </a:r>
            <a:endParaRPr lang="en-GB" dirty="0"/>
          </a:p>
        </p:txBody>
      </p:sp>
    </p:spTree>
    <p:extLst>
      <p:ext uri="{BB962C8B-B14F-4D97-AF65-F5344CB8AC3E}">
        <p14:creationId xmlns:p14="http://schemas.microsoft.com/office/powerpoint/2010/main" val="50488029"/>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E3E63-B4AE-EA0B-943E-487B93CB9206}"/>
              </a:ext>
            </a:extLst>
          </p:cNvPr>
          <p:cNvSpPr>
            <a:spLocks noGrp="1"/>
          </p:cNvSpPr>
          <p:nvPr>
            <p:ph type="title"/>
          </p:nvPr>
        </p:nvSpPr>
        <p:spPr/>
        <p:txBody>
          <a:bodyPr/>
          <a:lstStyle/>
          <a:p>
            <a:r>
              <a:rPr lang="en-US" dirty="0"/>
              <a:t>Unique Features of SMRs</a:t>
            </a:r>
          </a:p>
        </p:txBody>
      </p:sp>
      <p:graphicFrame>
        <p:nvGraphicFramePr>
          <p:cNvPr id="13" name="Diagram 13">
            <a:extLst>
              <a:ext uri="{FF2B5EF4-FFF2-40B4-BE49-F238E27FC236}">
                <a16:creationId xmlns:a16="http://schemas.microsoft.com/office/drawing/2014/main" id="{0EBF642B-5C0F-D083-3AD6-04DABF230466}"/>
              </a:ext>
            </a:extLst>
          </p:cNvPr>
          <p:cNvGraphicFramePr>
            <a:graphicFrameLocks noGrp="1"/>
          </p:cNvGraphicFramePr>
          <p:nvPr>
            <p:ph sz="half" idx="1"/>
            <p:extLst>
              <p:ext uri="{D42A27DB-BD31-4B8C-83A1-F6EECF244321}">
                <p14:modId xmlns:p14="http://schemas.microsoft.com/office/powerpoint/2010/main" val="1259427126"/>
              </p:ext>
            </p:extLst>
          </p:nvPr>
        </p:nvGraphicFramePr>
        <p:xfrm>
          <a:off x="716985" y="1201007"/>
          <a:ext cx="10213869" cy="54212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a:extLst>
              <a:ext uri="{FF2B5EF4-FFF2-40B4-BE49-F238E27FC236}">
                <a16:creationId xmlns:a16="http://schemas.microsoft.com/office/drawing/2014/main" id="{61BD2E7E-C7CE-3930-5B80-681F36C845C9}"/>
              </a:ext>
            </a:extLst>
          </p:cNvPr>
          <p:cNvSpPr>
            <a:spLocks noGrp="1"/>
          </p:cNvSpPr>
          <p:nvPr>
            <p:ph type="sldNum" sz="quarter" idx="12"/>
          </p:nvPr>
        </p:nvSpPr>
        <p:spPr/>
        <p:txBody>
          <a:bodyPr/>
          <a:lstStyle/>
          <a:p>
            <a:fld id="{8A04D54F-FA85-F344-8424-FB00D2AE8D01}" type="slidenum">
              <a:rPr lang="en-US" smtClean="0"/>
              <a:pPr/>
              <a:t>6</a:t>
            </a:fld>
            <a:endParaRPr lang="en-US"/>
          </a:p>
        </p:txBody>
      </p:sp>
    </p:spTree>
    <p:extLst>
      <p:ext uri="{BB962C8B-B14F-4D97-AF65-F5344CB8AC3E}">
        <p14:creationId xmlns:p14="http://schemas.microsoft.com/office/powerpoint/2010/main" val="3324259829"/>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F99C4-CA3E-9266-BC6B-5A582CAD4C1D}"/>
              </a:ext>
            </a:extLst>
          </p:cNvPr>
          <p:cNvSpPr>
            <a:spLocks noGrp="1"/>
          </p:cNvSpPr>
          <p:nvPr>
            <p:ph type="title"/>
          </p:nvPr>
        </p:nvSpPr>
        <p:spPr/>
        <p:txBody>
          <a:bodyPr/>
          <a:lstStyle/>
          <a:p>
            <a:r>
              <a:rPr lang="en-US" dirty="0"/>
              <a:t>Transport Security Consideration 1 – More Transport Operations</a:t>
            </a:r>
          </a:p>
        </p:txBody>
      </p:sp>
      <p:sp>
        <p:nvSpPr>
          <p:cNvPr id="3" name="Content Placeholder 2">
            <a:extLst>
              <a:ext uri="{FF2B5EF4-FFF2-40B4-BE49-F238E27FC236}">
                <a16:creationId xmlns:a16="http://schemas.microsoft.com/office/drawing/2014/main" id="{52769EDE-440C-0241-1B2B-0F04F601698A}"/>
              </a:ext>
            </a:extLst>
          </p:cNvPr>
          <p:cNvSpPr>
            <a:spLocks noGrp="1"/>
          </p:cNvSpPr>
          <p:nvPr>
            <p:ph sz="half" idx="1"/>
          </p:nvPr>
        </p:nvSpPr>
        <p:spPr/>
        <p:txBody>
          <a:bodyPr/>
          <a:lstStyle/>
          <a:p>
            <a:r>
              <a:rPr lang="en-US" dirty="0"/>
              <a:t>Potentially many SMR deployments in coming years</a:t>
            </a:r>
          </a:p>
          <a:p>
            <a:pPr lvl="1"/>
            <a:r>
              <a:rPr lang="en-US" dirty="0"/>
              <a:t>Each requiring initial and ongoing transport</a:t>
            </a:r>
          </a:p>
          <a:p>
            <a:pPr lvl="2"/>
            <a:r>
              <a:rPr lang="en-US" dirty="0"/>
              <a:t>More countries, more sites, more units</a:t>
            </a:r>
          </a:p>
          <a:p>
            <a:pPr lvl="2"/>
            <a:r>
              <a:rPr lang="en-US" dirty="0"/>
              <a:t>Types of SMR installed – more/less refuels</a:t>
            </a:r>
          </a:p>
          <a:p>
            <a:pPr lvl="2"/>
            <a:r>
              <a:rPr lang="en-US" dirty="0"/>
              <a:t>Storing fuel onsite or transporting away?</a:t>
            </a:r>
          </a:p>
          <a:p>
            <a:pPr marL="0" lvl="2" indent="0">
              <a:buNone/>
            </a:pPr>
            <a:endParaRPr lang="en-US" dirty="0"/>
          </a:p>
          <a:p>
            <a:pPr indent="-269875"/>
            <a:r>
              <a:rPr lang="en-US" dirty="0"/>
              <a:t>Challenges:</a:t>
            </a:r>
          </a:p>
          <a:p>
            <a:pPr lvl="2"/>
            <a:r>
              <a:rPr lang="en-US" dirty="0"/>
              <a:t>Many states lack experience of nuclear transport and associated security</a:t>
            </a:r>
          </a:p>
          <a:p>
            <a:pPr lvl="2"/>
            <a:r>
              <a:rPr lang="en-US" dirty="0"/>
              <a:t>More reactors, but more distributed</a:t>
            </a:r>
          </a:p>
          <a:p>
            <a:pPr marL="0" lvl="2" indent="0">
              <a:buNone/>
            </a:pPr>
            <a:endParaRPr lang="en-US" dirty="0"/>
          </a:p>
          <a:p>
            <a:pPr marL="0" lvl="2" indent="0">
              <a:buNone/>
            </a:pPr>
            <a:r>
              <a:rPr lang="en-US" dirty="0"/>
              <a:t>Quantitative market assessments needed, but likely that transport operations will increase</a:t>
            </a:r>
          </a:p>
        </p:txBody>
      </p:sp>
      <p:sp>
        <p:nvSpPr>
          <p:cNvPr id="5" name="Slide Number Placeholder 4">
            <a:extLst>
              <a:ext uri="{FF2B5EF4-FFF2-40B4-BE49-F238E27FC236}">
                <a16:creationId xmlns:a16="http://schemas.microsoft.com/office/drawing/2014/main" id="{8ABE518D-B481-7B26-BEB8-D2AB8070FFFD}"/>
              </a:ext>
            </a:extLst>
          </p:cNvPr>
          <p:cNvSpPr>
            <a:spLocks noGrp="1"/>
          </p:cNvSpPr>
          <p:nvPr>
            <p:ph type="sldNum" sz="quarter" idx="12"/>
          </p:nvPr>
        </p:nvSpPr>
        <p:spPr/>
        <p:txBody>
          <a:bodyPr/>
          <a:lstStyle/>
          <a:p>
            <a:fld id="{8A04D54F-FA85-F344-8424-FB00D2AE8D01}" type="slidenum">
              <a:rPr lang="en-US" smtClean="0"/>
              <a:pPr/>
              <a:t>7</a:t>
            </a:fld>
            <a:endParaRPr lang="en-US"/>
          </a:p>
        </p:txBody>
      </p:sp>
      <p:pic>
        <p:nvPicPr>
          <p:cNvPr id="11" name="Content Placeholder 10">
            <a:extLst>
              <a:ext uri="{FF2B5EF4-FFF2-40B4-BE49-F238E27FC236}">
                <a16:creationId xmlns:a16="http://schemas.microsoft.com/office/drawing/2014/main" id="{B1E745F2-A837-BDF1-3F38-7641309A3137}"/>
              </a:ext>
            </a:extLst>
          </p:cNvPr>
          <p:cNvPicPr>
            <a:picLocks noGrp="1" noChangeAspect="1"/>
          </p:cNvPicPr>
          <p:nvPr>
            <p:ph sz="half" idx="2"/>
          </p:nvPr>
        </p:nvPicPr>
        <p:blipFill>
          <a:blip r:embed="rId2"/>
          <a:stretch>
            <a:fillRect/>
          </a:stretch>
        </p:blipFill>
        <p:spPr>
          <a:xfrm>
            <a:off x="6122194" y="1087749"/>
            <a:ext cx="5689232" cy="4861532"/>
          </a:xfrm>
        </p:spPr>
      </p:pic>
      <p:sp>
        <p:nvSpPr>
          <p:cNvPr id="13" name="TextBox 12">
            <a:extLst>
              <a:ext uri="{FF2B5EF4-FFF2-40B4-BE49-F238E27FC236}">
                <a16:creationId xmlns:a16="http://schemas.microsoft.com/office/drawing/2014/main" id="{F28EBCB4-2E8C-0050-5953-0AAF1354396F}"/>
              </a:ext>
            </a:extLst>
          </p:cNvPr>
          <p:cNvSpPr txBox="1"/>
          <p:nvPr/>
        </p:nvSpPr>
        <p:spPr>
          <a:xfrm>
            <a:off x="7085638" y="5949281"/>
            <a:ext cx="3954274" cy="738664"/>
          </a:xfrm>
          <a:prstGeom prst="rect">
            <a:avLst/>
          </a:prstGeom>
          <a:noFill/>
        </p:spPr>
        <p:txBody>
          <a:bodyPr wrap="square" rtlCol="0">
            <a:spAutoFit/>
          </a:bodyPr>
          <a:lstStyle/>
          <a:p>
            <a:r>
              <a:rPr lang="en-GB" sz="1050" dirty="0"/>
              <a:t>Modified image, taken from: “Small Modular Reactors: Nuclear Energy Market Potential for Near-term Deployment”, OECD Nuclear Energy Agency (2016), </a:t>
            </a:r>
            <a:r>
              <a:rPr lang="en-GB" sz="1050" dirty="0">
                <a:hlinkClick r:id="rId3"/>
              </a:rPr>
              <a:t>https://www.oecd-nea.org/upload/docs/application/pdf/2019-12/7213-smrs.pdf</a:t>
            </a:r>
            <a:r>
              <a:rPr lang="en-GB" sz="1050" dirty="0"/>
              <a:t> </a:t>
            </a:r>
          </a:p>
        </p:txBody>
      </p:sp>
    </p:spTree>
    <p:extLst>
      <p:ext uri="{BB962C8B-B14F-4D97-AF65-F5344CB8AC3E}">
        <p14:creationId xmlns:p14="http://schemas.microsoft.com/office/powerpoint/2010/main" val="2720369096"/>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1456B-0DA2-BAE5-D29B-52E55C29EB00}"/>
              </a:ext>
            </a:extLst>
          </p:cNvPr>
          <p:cNvSpPr>
            <a:spLocks noGrp="1"/>
          </p:cNvSpPr>
          <p:nvPr>
            <p:ph type="title"/>
          </p:nvPr>
        </p:nvSpPr>
        <p:spPr/>
        <p:txBody>
          <a:bodyPr/>
          <a:lstStyle/>
          <a:p>
            <a:r>
              <a:rPr lang="en-US" dirty="0"/>
              <a:t>Transport Security Consideration 2 – Materials of Higher Risk</a:t>
            </a:r>
            <a:endParaRPr lang="en-GB" dirty="0"/>
          </a:p>
        </p:txBody>
      </p:sp>
      <p:sp>
        <p:nvSpPr>
          <p:cNvPr id="10" name="Content Placeholder 9">
            <a:extLst>
              <a:ext uri="{FF2B5EF4-FFF2-40B4-BE49-F238E27FC236}">
                <a16:creationId xmlns:a16="http://schemas.microsoft.com/office/drawing/2014/main" id="{F4729331-0171-2AA6-E566-9AAA870F81A7}"/>
              </a:ext>
            </a:extLst>
          </p:cNvPr>
          <p:cNvSpPr>
            <a:spLocks noGrp="1"/>
          </p:cNvSpPr>
          <p:nvPr>
            <p:ph sz="half" idx="1"/>
          </p:nvPr>
        </p:nvSpPr>
        <p:spPr>
          <a:xfrm>
            <a:off x="482063" y="1088721"/>
            <a:ext cx="4240939" cy="4860560"/>
          </a:xfrm>
        </p:spPr>
        <p:txBody>
          <a:bodyPr/>
          <a:lstStyle/>
          <a:p>
            <a:r>
              <a:rPr lang="en-GB" dirty="0"/>
              <a:t>Novel fuels in advanced reactors</a:t>
            </a:r>
          </a:p>
          <a:p>
            <a:pPr lvl="1"/>
            <a:r>
              <a:rPr lang="en-GB" dirty="0"/>
              <a:t>“High Assay LEU”: up to 20% U-235</a:t>
            </a:r>
          </a:p>
          <a:p>
            <a:pPr lvl="1"/>
            <a:r>
              <a:rPr lang="en-GB" dirty="0"/>
              <a:t>Thorium fuel cycles with U-233</a:t>
            </a:r>
          </a:p>
          <a:p>
            <a:pPr lvl="1"/>
            <a:r>
              <a:rPr lang="en-GB" dirty="0"/>
              <a:t>Plutonium-bearing fuels</a:t>
            </a:r>
          </a:p>
          <a:p>
            <a:r>
              <a:rPr lang="en-GB" dirty="0"/>
              <a:t>Higher category =&gt; Greater security</a:t>
            </a:r>
          </a:p>
          <a:p>
            <a:pPr lvl="1"/>
            <a:r>
              <a:rPr lang="en-GB" dirty="0"/>
              <a:t>Need for more security in transport</a:t>
            </a:r>
          </a:p>
          <a:p>
            <a:r>
              <a:rPr lang="en-GB" dirty="0"/>
              <a:t>Is current categorisation too simple?</a:t>
            </a:r>
          </a:p>
          <a:p>
            <a:pPr lvl="1"/>
            <a:r>
              <a:rPr lang="en-GB" dirty="0"/>
              <a:t>Doesn’t account for chemical or physical form proliferation resistance</a:t>
            </a:r>
          </a:p>
          <a:p>
            <a:r>
              <a:rPr lang="en-GB" dirty="0"/>
              <a:t>Factory-sealed Cores</a:t>
            </a:r>
          </a:p>
          <a:p>
            <a:pPr lvl="1"/>
            <a:r>
              <a:rPr lang="en-GB" dirty="0"/>
              <a:t>Potential for criticality in sabotage?</a:t>
            </a:r>
          </a:p>
          <a:p>
            <a:pPr lvl="1"/>
            <a:r>
              <a:rPr lang="en-GB" dirty="0"/>
              <a:t>Holistic security assessment required</a:t>
            </a:r>
          </a:p>
          <a:p>
            <a:pPr lvl="2"/>
            <a:r>
              <a:rPr lang="en-GB" dirty="0"/>
              <a:t>Vital Area Identification method</a:t>
            </a:r>
          </a:p>
        </p:txBody>
      </p:sp>
      <p:sp>
        <p:nvSpPr>
          <p:cNvPr id="5" name="Slide Number Placeholder 4">
            <a:extLst>
              <a:ext uri="{FF2B5EF4-FFF2-40B4-BE49-F238E27FC236}">
                <a16:creationId xmlns:a16="http://schemas.microsoft.com/office/drawing/2014/main" id="{3301A247-E351-E4C1-8EDA-3086B35A64D1}"/>
              </a:ext>
            </a:extLst>
          </p:cNvPr>
          <p:cNvSpPr>
            <a:spLocks noGrp="1"/>
          </p:cNvSpPr>
          <p:nvPr>
            <p:ph type="sldNum" sz="quarter" idx="12"/>
          </p:nvPr>
        </p:nvSpPr>
        <p:spPr/>
        <p:txBody>
          <a:bodyPr/>
          <a:lstStyle/>
          <a:p>
            <a:fld id="{8A04D54F-FA85-F344-8424-FB00D2AE8D01}" type="slidenum">
              <a:rPr lang="en-US" smtClean="0"/>
              <a:pPr/>
              <a:t>8</a:t>
            </a:fld>
            <a:endParaRPr lang="en-US"/>
          </a:p>
        </p:txBody>
      </p:sp>
      <p:graphicFrame>
        <p:nvGraphicFramePr>
          <p:cNvPr id="12" name="Table 7">
            <a:extLst>
              <a:ext uri="{FF2B5EF4-FFF2-40B4-BE49-F238E27FC236}">
                <a16:creationId xmlns:a16="http://schemas.microsoft.com/office/drawing/2014/main" id="{CF05C587-87A0-422E-EE0D-078DB7AFAF11}"/>
              </a:ext>
            </a:extLst>
          </p:cNvPr>
          <p:cNvGraphicFramePr>
            <a:graphicFrameLocks noGrp="1"/>
          </p:cNvGraphicFramePr>
          <p:nvPr>
            <p:ph sz="half" idx="2"/>
            <p:extLst>
              <p:ext uri="{D42A27DB-BD31-4B8C-83A1-F6EECF244321}">
                <p14:modId xmlns:p14="http://schemas.microsoft.com/office/powerpoint/2010/main" val="205129339"/>
              </p:ext>
            </p:extLst>
          </p:nvPr>
        </p:nvGraphicFramePr>
        <p:xfrm>
          <a:off x="4963887" y="1089025"/>
          <a:ext cx="6755606" cy="4992395"/>
        </p:xfrm>
        <a:graphic>
          <a:graphicData uri="http://schemas.openxmlformats.org/drawingml/2006/table">
            <a:tbl>
              <a:tblPr firstRow="1" bandRow="1">
                <a:tableStyleId>{21E4AEA4-8DFA-4A89-87EB-49C32662AFE0}</a:tableStyleId>
              </a:tblPr>
              <a:tblGrid>
                <a:gridCol w="1224000">
                  <a:extLst>
                    <a:ext uri="{9D8B030D-6E8A-4147-A177-3AD203B41FA5}">
                      <a16:colId xmlns:a16="http://schemas.microsoft.com/office/drawing/2014/main" val="4113489141"/>
                    </a:ext>
                  </a:extLst>
                </a:gridCol>
                <a:gridCol w="1607606">
                  <a:extLst>
                    <a:ext uri="{9D8B030D-6E8A-4147-A177-3AD203B41FA5}">
                      <a16:colId xmlns:a16="http://schemas.microsoft.com/office/drawing/2014/main" val="1157731247"/>
                    </a:ext>
                  </a:extLst>
                </a:gridCol>
                <a:gridCol w="1260000">
                  <a:extLst>
                    <a:ext uri="{9D8B030D-6E8A-4147-A177-3AD203B41FA5}">
                      <a16:colId xmlns:a16="http://schemas.microsoft.com/office/drawing/2014/main" val="619937290"/>
                    </a:ext>
                  </a:extLst>
                </a:gridCol>
                <a:gridCol w="1260000">
                  <a:extLst>
                    <a:ext uri="{9D8B030D-6E8A-4147-A177-3AD203B41FA5}">
                      <a16:colId xmlns:a16="http://schemas.microsoft.com/office/drawing/2014/main" val="3264014398"/>
                    </a:ext>
                  </a:extLst>
                </a:gridCol>
                <a:gridCol w="1404000">
                  <a:extLst>
                    <a:ext uri="{9D8B030D-6E8A-4147-A177-3AD203B41FA5}">
                      <a16:colId xmlns:a16="http://schemas.microsoft.com/office/drawing/2014/main" val="607593489"/>
                    </a:ext>
                  </a:extLst>
                </a:gridCol>
              </a:tblGrid>
              <a:tr h="651007">
                <a:tc>
                  <a:txBody>
                    <a:bodyPr/>
                    <a:lstStyle/>
                    <a:p>
                      <a:r>
                        <a:rPr lang="en-GB" dirty="0"/>
                        <a:t>Material</a:t>
                      </a:r>
                    </a:p>
                  </a:txBody>
                  <a:tcPr/>
                </a:tc>
                <a:tc>
                  <a:txBody>
                    <a:bodyPr/>
                    <a:lstStyle/>
                    <a:p>
                      <a:r>
                        <a:rPr lang="en-GB" dirty="0"/>
                        <a:t>Enrichment</a:t>
                      </a:r>
                    </a:p>
                  </a:txBody>
                  <a:tcPr/>
                </a:tc>
                <a:tc>
                  <a:txBody>
                    <a:bodyPr/>
                    <a:lstStyle/>
                    <a:p>
                      <a:r>
                        <a:rPr lang="en-GB" dirty="0"/>
                        <a:t>Category I</a:t>
                      </a:r>
                    </a:p>
                  </a:txBody>
                  <a:tcPr/>
                </a:tc>
                <a:tc>
                  <a:txBody>
                    <a:bodyPr/>
                    <a:lstStyle/>
                    <a:p>
                      <a:r>
                        <a:rPr lang="en-GB" dirty="0"/>
                        <a:t>Category II </a:t>
                      </a:r>
                    </a:p>
                  </a:txBody>
                  <a:tcPr/>
                </a:tc>
                <a:tc>
                  <a:txBody>
                    <a:bodyPr/>
                    <a:lstStyle/>
                    <a:p>
                      <a:r>
                        <a:rPr lang="en-GB" dirty="0"/>
                        <a:t>Category III</a:t>
                      </a:r>
                    </a:p>
                  </a:txBody>
                  <a:tcPr/>
                </a:tc>
                <a:extLst>
                  <a:ext uri="{0D108BD9-81ED-4DB2-BD59-A6C34878D82A}">
                    <a16:rowId xmlns:a16="http://schemas.microsoft.com/office/drawing/2014/main" val="1593481341"/>
                  </a:ext>
                </a:extLst>
              </a:tr>
              <a:tr h="651007">
                <a:tc>
                  <a:txBody>
                    <a:bodyPr/>
                    <a:lstStyle/>
                    <a:p>
                      <a:r>
                        <a:rPr lang="en-GB" dirty="0"/>
                        <a:t>Pu, U-233</a:t>
                      </a:r>
                    </a:p>
                  </a:txBody>
                  <a:tcPr/>
                </a:tc>
                <a:tc>
                  <a:txBody>
                    <a:bodyPr/>
                    <a:lstStyle/>
                    <a:p>
                      <a:r>
                        <a:rPr lang="en-GB" dirty="0"/>
                        <a:t>N/A</a:t>
                      </a:r>
                    </a:p>
                  </a:txBody>
                  <a:tcPr/>
                </a:tc>
                <a:tc>
                  <a:txBody>
                    <a:bodyPr/>
                    <a:lstStyle/>
                    <a:p>
                      <a:r>
                        <a:rPr lang="en-GB" dirty="0"/>
                        <a:t>≥2 kg</a:t>
                      </a:r>
                    </a:p>
                  </a:txBody>
                  <a:tcPr/>
                </a:tc>
                <a:tc>
                  <a:txBody>
                    <a:bodyPr/>
                    <a:lstStyle/>
                    <a:p>
                      <a:r>
                        <a:rPr lang="en-GB" dirty="0"/>
                        <a:t>500 g – 2 kg</a:t>
                      </a:r>
                    </a:p>
                  </a:txBody>
                  <a:tcPr/>
                </a:tc>
                <a:tc>
                  <a:txBody>
                    <a:bodyPr/>
                    <a:lstStyle/>
                    <a:p>
                      <a:r>
                        <a:rPr lang="en-GB" dirty="0"/>
                        <a:t>15 g – 500 g</a:t>
                      </a:r>
                    </a:p>
                  </a:txBody>
                  <a:tcPr/>
                </a:tc>
                <a:extLst>
                  <a:ext uri="{0D108BD9-81ED-4DB2-BD59-A6C34878D82A}">
                    <a16:rowId xmlns:a16="http://schemas.microsoft.com/office/drawing/2014/main" val="2553994301"/>
                  </a:ext>
                </a:extLst>
              </a:tr>
              <a:tr h="651007">
                <a:tc>
                  <a:txBody>
                    <a:bodyPr/>
                    <a:lstStyle/>
                    <a:p>
                      <a:r>
                        <a:rPr lang="en-GB" dirty="0"/>
                        <a:t>U-235</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≥20%</a:t>
                      </a:r>
                    </a:p>
                  </a:txBody>
                  <a:tcPr/>
                </a:tc>
                <a:tc>
                  <a:txBody>
                    <a:bodyPr/>
                    <a:lstStyle/>
                    <a:p>
                      <a:r>
                        <a:rPr lang="en-GB" dirty="0"/>
                        <a:t>≥5 kg</a:t>
                      </a:r>
                    </a:p>
                  </a:txBody>
                  <a:tcPr/>
                </a:tc>
                <a:tc>
                  <a:txBody>
                    <a:bodyPr/>
                    <a:lstStyle/>
                    <a:p>
                      <a:r>
                        <a:rPr lang="en-GB" dirty="0"/>
                        <a:t>1-5 kg</a:t>
                      </a:r>
                    </a:p>
                  </a:txBody>
                  <a:tcPr/>
                </a:tc>
                <a:tc>
                  <a:txBody>
                    <a:bodyPr/>
                    <a:lstStyle/>
                    <a:p>
                      <a:r>
                        <a:rPr lang="en-GB" dirty="0"/>
                        <a:t>15 g – 1 kg</a:t>
                      </a:r>
                    </a:p>
                  </a:txBody>
                  <a:tcPr/>
                </a:tc>
                <a:extLst>
                  <a:ext uri="{0D108BD9-81ED-4DB2-BD59-A6C34878D82A}">
                    <a16:rowId xmlns:a16="http://schemas.microsoft.com/office/drawing/2014/main" val="1832200999"/>
                  </a:ext>
                </a:extLst>
              </a:tr>
              <a:tr h="65100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U-235</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10-19.9%</a:t>
                      </a:r>
                      <a:endParaRPr kumimoji="0" lang="en-GB" sz="1800" b="0" i="0" u="none" strike="noStrike" kern="1200" cap="none" spc="0" normalizeH="0" baseline="0" noProof="0" dirty="0">
                        <a:ln>
                          <a:noFill/>
                        </a:ln>
                        <a:solidFill>
                          <a:srgbClr val="000000"/>
                        </a:solidFill>
                        <a:effectLst/>
                        <a:uLnTx/>
                        <a:uFillTx/>
                        <a:latin typeface="Georgia"/>
                        <a:ea typeface="+mn-ea"/>
                        <a:cs typeface="+mn-cs"/>
                      </a:endParaRPr>
                    </a:p>
                  </a:txBody>
                  <a:tcPr/>
                </a:tc>
                <a:tc>
                  <a:txBody>
                    <a:bodyPr/>
                    <a:lstStyle/>
                    <a:p>
                      <a:endParaRPr lang="en-GB"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≥10 kg</a:t>
                      </a:r>
                    </a:p>
                  </a:txBody>
                  <a:tcPr/>
                </a:tc>
                <a:tc>
                  <a:txBody>
                    <a:bodyPr/>
                    <a:lstStyle/>
                    <a:p>
                      <a:r>
                        <a:rPr lang="en-GB" dirty="0"/>
                        <a:t>1 – 10 kg </a:t>
                      </a:r>
                    </a:p>
                  </a:txBody>
                  <a:tcPr/>
                </a:tc>
                <a:extLst>
                  <a:ext uri="{0D108BD9-81ED-4DB2-BD59-A6C34878D82A}">
                    <a16:rowId xmlns:a16="http://schemas.microsoft.com/office/drawing/2014/main" val="4107351273"/>
                  </a:ext>
                </a:extLst>
              </a:tr>
              <a:tr h="65100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U-235</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&lt;10%</a:t>
                      </a:r>
                      <a:endParaRPr kumimoji="0" lang="en-GB" sz="1800" b="0" i="0" u="none" strike="noStrike" kern="1200" cap="none" spc="0" normalizeH="0" baseline="0" noProof="0" dirty="0">
                        <a:ln>
                          <a:noFill/>
                        </a:ln>
                        <a:solidFill>
                          <a:srgbClr val="000000"/>
                        </a:solidFill>
                        <a:effectLst/>
                        <a:uLnTx/>
                        <a:uFillTx/>
                        <a:latin typeface="Georgia"/>
                        <a:ea typeface="+mn-ea"/>
                        <a:cs typeface="+mn-cs"/>
                      </a:endParaRPr>
                    </a:p>
                  </a:txBody>
                  <a:tcPr/>
                </a:tc>
                <a:tc>
                  <a:txBody>
                    <a:bodyPr/>
                    <a:lstStyle/>
                    <a:p>
                      <a:endParaRPr lang="en-GB" dirty="0"/>
                    </a:p>
                  </a:txBody>
                  <a:tcPr/>
                </a:tc>
                <a:tc>
                  <a:txBody>
                    <a:bodyPr/>
                    <a:lstStyle/>
                    <a:p>
                      <a:endParaRPr lang="en-GB" dirty="0"/>
                    </a:p>
                  </a:txBody>
                  <a:tcPr/>
                </a:tc>
                <a:tc>
                  <a:txBody>
                    <a:bodyPr/>
                    <a:lstStyle/>
                    <a:p>
                      <a:r>
                        <a:rPr lang="en-GB" dirty="0"/>
                        <a:t>≥10 kg</a:t>
                      </a:r>
                    </a:p>
                  </a:txBody>
                  <a:tcPr/>
                </a:tc>
                <a:extLst>
                  <a:ext uri="{0D108BD9-81ED-4DB2-BD59-A6C34878D82A}">
                    <a16:rowId xmlns:a16="http://schemas.microsoft.com/office/drawing/2014/main" val="601914460"/>
                  </a:ext>
                </a:extLst>
              </a:tr>
              <a:tr h="1605222">
                <a:tc>
                  <a:txBody>
                    <a:bodyPr/>
                    <a:lstStyle/>
                    <a:p>
                      <a:r>
                        <a:rPr lang="en-GB" dirty="0"/>
                        <a:t>Irradiated fuel</a:t>
                      </a:r>
                    </a:p>
                  </a:txBody>
                  <a:tcPr/>
                </a:tc>
                <a:tc>
                  <a:txBody>
                    <a:bodyPr/>
                    <a:lstStyle/>
                    <a:p>
                      <a:r>
                        <a:rPr lang="en-GB" dirty="0"/>
                        <a:t>N/A</a:t>
                      </a:r>
                    </a:p>
                  </a:txBody>
                  <a:tcPr/>
                </a:tc>
                <a:tc>
                  <a:txBody>
                    <a:bodyPr/>
                    <a:lstStyle/>
                    <a:p>
                      <a:endParaRPr lang="en-GB" dirty="0"/>
                    </a:p>
                  </a:txBody>
                  <a:tcPr/>
                </a:tc>
                <a:tc>
                  <a:txBody>
                    <a:bodyPr/>
                    <a:lstStyle/>
                    <a:p>
                      <a:r>
                        <a:rPr lang="en-GB" dirty="0"/>
                        <a:t>Depleted or natural U, Th or LEU with &lt;10% U-235</a:t>
                      </a:r>
                    </a:p>
                  </a:txBody>
                  <a:tcPr/>
                </a:tc>
                <a:tc>
                  <a:txBody>
                    <a:bodyPr/>
                    <a:lstStyle/>
                    <a:p>
                      <a:endParaRPr lang="en-GB" dirty="0"/>
                    </a:p>
                  </a:txBody>
                  <a:tcPr/>
                </a:tc>
                <a:extLst>
                  <a:ext uri="{0D108BD9-81ED-4DB2-BD59-A6C34878D82A}">
                    <a16:rowId xmlns:a16="http://schemas.microsoft.com/office/drawing/2014/main" val="1737397190"/>
                  </a:ext>
                </a:extLst>
              </a:tr>
            </a:tbl>
          </a:graphicData>
        </a:graphic>
      </p:graphicFrame>
      <p:sp>
        <p:nvSpPr>
          <p:cNvPr id="13" name="TextBox 12">
            <a:extLst>
              <a:ext uri="{FF2B5EF4-FFF2-40B4-BE49-F238E27FC236}">
                <a16:creationId xmlns:a16="http://schemas.microsoft.com/office/drawing/2014/main" id="{99BD1B85-C3FE-6F0D-4FC5-C30ECED623EF}"/>
              </a:ext>
            </a:extLst>
          </p:cNvPr>
          <p:cNvSpPr txBox="1"/>
          <p:nvPr/>
        </p:nvSpPr>
        <p:spPr>
          <a:xfrm>
            <a:off x="4924338" y="6100283"/>
            <a:ext cx="6602135" cy="738664"/>
          </a:xfrm>
          <a:prstGeom prst="rect">
            <a:avLst/>
          </a:prstGeom>
          <a:noFill/>
        </p:spPr>
        <p:txBody>
          <a:bodyPr wrap="square" rtlCol="0">
            <a:spAutoFit/>
          </a:bodyPr>
          <a:lstStyle/>
          <a:p>
            <a:r>
              <a:rPr lang="en-GB" sz="1050" dirty="0"/>
              <a:t>Data from Table 1 of: “Nuclear Security Recommendations on Physical Protection of Nuclear Material and Nuclear Facilities (INFCIRC/225/Revision 5)”, IAEA Nuclear Security Series No. 13, International Atomic Energy Agency, Vienna (2011). </a:t>
            </a:r>
            <a:r>
              <a:rPr lang="en-GB" sz="1050" dirty="0">
                <a:hlinkClick r:id="rId2"/>
              </a:rPr>
              <a:t>https://www.iaea.org/publications/8629/nuclear-security-recommendations-on-physical-protection-of-nuclear-material-and-nuclear-facilities-infcirc/225/revision-5</a:t>
            </a:r>
            <a:r>
              <a:rPr lang="en-GB" sz="1050" dirty="0"/>
              <a:t> </a:t>
            </a:r>
          </a:p>
        </p:txBody>
      </p:sp>
    </p:spTree>
    <p:extLst>
      <p:ext uri="{BB962C8B-B14F-4D97-AF65-F5344CB8AC3E}">
        <p14:creationId xmlns:p14="http://schemas.microsoft.com/office/powerpoint/2010/main" val="2066811723"/>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1456B-0DA2-BAE5-D29B-52E55C29EB00}"/>
              </a:ext>
            </a:extLst>
          </p:cNvPr>
          <p:cNvSpPr>
            <a:spLocks noGrp="1"/>
          </p:cNvSpPr>
          <p:nvPr>
            <p:ph type="title"/>
          </p:nvPr>
        </p:nvSpPr>
        <p:spPr/>
        <p:txBody>
          <a:bodyPr/>
          <a:lstStyle/>
          <a:p>
            <a:r>
              <a:rPr lang="en-US" dirty="0"/>
              <a:t>Transport Security Consideration 3 – Isolated and Remote Siting</a:t>
            </a:r>
            <a:endParaRPr lang="en-GB" dirty="0"/>
          </a:p>
        </p:txBody>
      </p:sp>
      <p:sp>
        <p:nvSpPr>
          <p:cNvPr id="5" name="Slide Number Placeholder 4">
            <a:extLst>
              <a:ext uri="{FF2B5EF4-FFF2-40B4-BE49-F238E27FC236}">
                <a16:creationId xmlns:a16="http://schemas.microsoft.com/office/drawing/2014/main" id="{3301A247-E351-E4C1-8EDA-3086B35A64D1}"/>
              </a:ext>
            </a:extLst>
          </p:cNvPr>
          <p:cNvSpPr>
            <a:spLocks noGrp="1"/>
          </p:cNvSpPr>
          <p:nvPr>
            <p:ph type="sldNum" sz="quarter" idx="12"/>
          </p:nvPr>
        </p:nvSpPr>
        <p:spPr/>
        <p:txBody>
          <a:bodyPr/>
          <a:lstStyle/>
          <a:p>
            <a:fld id="{8A04D54F-FA85-F344-8424-FB00D2AE8D01}" type="slidenum">
              <a:rPr lang="en-US" smtClean="0"/>
              <a:pPr/>
              <a:t>9</a:t>
            </a:fld>
            <a:endParaRPr lang="en-US"/>
          </a:p>
        </p:txBody>
      </p:sp>
      <p:sp>
        <p:nvSpPr>
          <p:cNvPr id="7" name="Content Placeholder 6">
            <a:extLst>
              <a:ext uri="{FF2B5EF4-FFF2-40B4-BE49-F238E27FC236}">
                <a16:creationId xmlns:a16="http://schemas.microsoft.com/office/drawing/2014/main" id="{1A207F6F-1DA5-79D4-6F69-19CC3ED0BBBA}"/>
              </a:ext>
            </a:extLst>
          </p:cNvPr>
          <p:cNvSpPr>
            <a:spLocks noGrp="1"/>
          </p:cNvSpPr>
          <p:nvPr>
            <p:ph sz="half" idx="1"/>
          </p:nvPr>
        </p:nvSpPr>
        <p:spPr/>
        <p:txBody>
          <a:bodyPr/>
          <a:lstStyle/>
          <a:p>
            <a:r>
              <a:rPr lang="en-GB" dirty="0"/>
              <a:t>Remote siting means new, less known routes</a:t>
            </a:r>
          </a:p>
          <a:p>
            <a:pPr lvl="1"/>
            <a:r>
              <a:rPr lang="en-GB" dirty="0"/>
              <a:t>Route analysis against threat statement</a:t>
            </a:r>
          </a:p>
          <a:p>
            <a:pPr lvl="2"/>
            <a:r>
              <a:rPr lang="en-GB" dirty="0"/>
              <a:t>Cat I/II – consider whole route security situation, and ensure response forces</a:t>
            </a:r>
          </a:p>
          <a:p>
            <a:endParaRPr lang="en-GB" dirty="0"/>
          </a:p>
          <a:p>
            <a:r>
              <a:rPr lang="en-GB" dirty="0"/>
              <a:t>Balance shortfalls in response availability</a:t>
            </a:r>
          </a:p>
          <a:p>
            <a:pPr lvl="1"/>
            <a:r>
              <a:rPr lang="en-GB" dirty="0"/>
              <a:t>Guarantee detection, SOS, and delay attackers</a:t>
            </a:r>
          </a:p>
          <a:p>
            <a:endParaRPr lang="en-GB" dirty="0"/>
          </a:p>
          <a:p>
            <a:r>
              <a:rPr lang="en-GB" dirty="0"/>
              <a:t>Some transport modes may be unavailable</a:t>
            </a:r>
          </a:p>
          <a:p>
            <a:pPr lvl="1"/>
            <a:r>
              <a:rPr lang="en-GB" dirty="0"/>
              <a:t>Backup routes and safe havens could be limited</a:t>
            </a:r>
          </a:p>
          <a:p>
            <a:endParaRPr lang="en-GB" dirty="0"/>
          </a:p>
          <a:p>
            <a:r>
              <a:rPr lang="en-GB" dirty="0"/>
              <a:t>Consider intermodal and loading points carefully</a:t>
            </a:r>
          </a:p>
          <a:p>
            <a:pPr lvl="1"/>
            <a:r>
              <a:rPr lang="en-GB" dirty="0"/>
              <a:t>Vulnerable points require security</a:t>
            </a:r>
          </a:p>
        </p:txBody>
      </p:sp>
      <p:pic>
        <p:nvPicPr>
          <p:cNvPr id="1026" name="Picture 2" descr="Canada Remote Communities Diesel, Oil">
            <a:extLst>
              <a:ext uri="{FF2B5EF4-FFF2-40B4-BE49-F238E27FC236}">
                <a16:creationId xmlns:a16="http://schemas.microsoft.com/office/drawing/2014/main" id="{EE13D022-D7F2-561D-A3E1-BC4D66E6393F}"/>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6103" r="10333"/>
          <a:stretch/>
        </p:blipFill>
        <p:spPr bwMode="auto">
          <a:xfrm>
            <a:off x="6363225" y="1364536"/>
            <a:ext cx="5399100" cy="3701523"/>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FA44B8F8-7CB8-8607-AAC5-FB669FA9143C}"/>
              </a:ext>
            </a:extLst>
          </p:cNvPr>
          <p:cNvSpPr txBox="1"/>
          <p:nvPr/>
        </p:nvSpPr>
        <p:spPr>
          <a:xfrm>
            <a:off x="6363225" y="5124132"/>
            <a:ext cx="5706713" cy="1061829"/>
          </a:xfrm>
          <a:prstGeom prst="rect">
            <a:avLst/>
          </a:prstGeom>
          <a:noFill/>
        </p:spPr>
        <p:txBody>
          <a:bodyPr wrap="square" rtlCol="0">
            <a:spAutoFit/>
          </a:bodyPr>
          <a:lstStyle/>
          <a:p>
            <a:r>
              <a:rPr lang="en-GB" sz="1050" dirty="0"/>
              <a:t>Remote communities in Canada dependent on diesel fuel (orange), natural gas (black) and heavy oil (purple). Image taken from Jimmy Thompson, “Is Canada betting big on small nuclear reactors? Here’s what you need to know”, The Narwhal (2021).</a:t>
            </a:r>
          </a:p>
          <a:p>
            <a:r>
              <a:rPr lang="en-GB" sz="1050" dirty="0">
                <a:hlinkClick r:id="rId3"/>
              </a:rPr>
              <a:t>https://thenarwhal.ca/canada-smr-nuclear-reactors-explained/</a:t>
            </a:r>
            <a:r>
              <a:rPr lang="en-GB" sz="1050" dirty="0"/>
              <a:t> </a:t>
            </a:r>
          </a:p>
          <a:p>
            <a:r>
              <a:rPr lang="en-GB" sz="1050" dirty="0"/>
              <a:t>Map originally prepared using the “Remote Communities Energy Database”, Natural Resources Canada, </a:t>
            </a:r>
            <a:r>
              <a:rPr lang="en-GB" sz="1050" dirty="0">
                <a:hlinkClick r:id="rId4"/>
              </a:rPr>
              <a:t>https://atlas.gc.ca/rced-bdece/en/index.html</a:t>
            </a:r>
            <a:r>
              <a:rPr lang="en-GB" sz="1050" dirty="0"/>
              <a:t> </a:t>
            </a:r>
          </a:p>
        </p:txBody>
      </p:sp>
    </p:spTree>
    <p:extLst>
      <p:ext uri="{BB962C8B-B14F-4D97-AF65-F5344CB8AC3E}">
        <p14:creationId xmlns:p14="http://schemas.microsoft.com/office/powerpoint/2010/main" val="2639968766"/>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1456B-0DA2-BAE5-D29B-52E55C29EB00}"/>
              </a:ext>
            </a:extLst>
          </p:cNvPr>
          <p:cNvSpPr>
            <a:spLocks noGrp="1"/>
          </p:cNvSpPr>
          <p:nvPr>
            <p:ph type="title"/>
          </p:nvPr>
        </p:nvSpPr>
        <p:spPr>
          <a:xfrm>
            <a:off x="482063" y="180000"/>
            <a:ext cx="11280263" cy="720000"/>
          </a:xfrm>
        </p:spPr>
        <p:txBody>
          <a:bodyPr anchor="t">
            <a:normAutofit/>
          </a:bodyPr>
          <a:lstStyle/>
          <a:p>
            <a:r>
              <a:rPr lang="en-US" dirty="0"/>
              <a:t>Transport Security Consideration 4 – Legal/Regulatory Frameworks</a:t>
            </a:r>
            <a:endParaRPr lang="en-GB" dirty="0"/>
          </a:p>
        </p:txBody>
      </p:sp>
      <p:sp>
        <p:nvSpPr>
          <p:cNvPr id="7" name="Content Placeholder 6">
            <a:extLst>
              <a:ext uri="{FF2B5EF4-FFF2-40B4-BE49-F238E27FC236}">
                <a16:creationId xmlns:a16="http://schemas.microsoft.com/office/drawing/2014/main" id="{1A207F6F-1DA5-79D4-6F69-19CC3ED0BBBA}"/>
              </a:ext>
            </a:extLst>
          </p:cNvPr>
          <p:cNvSpPr>
            <a:spLocks noGrp="1"/>
          </p:cNvSpPr>
          <p:nvPr>
            <p:ph sz="half" idx="1"/>
          </p:nvPr>
        </p:nvSpPr>
        <p:spPr>
          <a:xfrm>
            <a:off x="482063" y="1088720"/>
            <a:ext cx="5399100" cy="5409279"/>
          </a:xfrm>
        </p:spPr>
        <p:txBody>
          <a:bodyPr>
            <a:normAutofit/>
          </a:bodyPr>
          <a:lstStyle/>
          <a:p>
            <a:pPr>
              <a:lnSpc>
                <a:spcPct val="110000"/>
              </a:lnSpc>
              <a:spcAft>
                <a:spcPts val="600"/>
              </a:spcAft>
            </a:pPr>
            <a:r>
              <a:rPr lang="en-GB" dirty="0"/>
              <a:t>New guidance required from IAEA &amp; Member States</a:t>
            </a:r>
          </a:p>
          <a:p>
            <a:pPr lvl="1">
              <a:lnSpc>
                <a:spcPct val="110000"/>
              </a:lnSpc>
              <a:spcAft>
                <a:spcPts val="600"/>
              </a:spcAft>
            </a:pPr>
            <a:r>
              <a:rPr lang="en-GB" dirty="0"/>
              <a:t>A/CPPNM and current guidance of limited use</a:t>
            </a:r>
          </a:p>
          <a:p>
            <a:pPr lvl="1">
              <a:lnSpc>
                <a:spcPct val="110000"/>
              </a:lnSpc>
              <a:spcAft>
                <a:spcPts val="600"/>
              </a:spcAft>
            </a:pPr>
            <a:r>
              <a:rPr lang="en-GB" dirty="0"/>
              <a:t>Some new operational elements, e.g. remote sites, movement of fuelled reactors</a:t>
            </a:r>
          </a:p>
          <a:p>
            <a:pPr lvl="1">
              <a:lnSpc>
                <a:spcPct val="110000"/>
              </a:lnSpc>
              <a:spcAft>
                <a:spcPts val="600"/>
              </a:spcAft>
            </a:pPr>
            <a:endParaRPr lang="en-GB" dirty="0">
              <a:solidFill>
                <a:schemeClr val="accent2"/>
              </a:solidFill>
            </a:endParaRPr>
          </a:p>
          <a:p>
            <a:pPr>
              <a:lnSpc>
                <a:spcPct val="110000"/>
              </a:lnSpc>
              <a:spcAft>
                <a:spcPts val="600"/>
              </a:spcAft>
            </a:pPr>
            <a:r>
              <a:rPr lang="en-GB" dirty="0"/>
              <a:t>States encouraged to sign (A/)CPPNM</a:t>
            </a:r>
          </a:p>
          <a:p>
            <a:pPr lvl="1">
              <a:lnSpc>
                <a:spcPct val="110000"/>
              </a:lnSpc>
              <a:spcAft>
                <a:spcPts val="600"/>
              </a:spcAft>
            </a:pPr>
            <a:r>
              <a:rPr lang="en-GB" dirty="0"/>
              <a:t>Reassures IAEA and international partners</a:t>
            </a:r>
          </a:p>
          <a:p>
            <a:pPr lvl="1">
              <a:lnSpc>
                <a:spcPct val="110000"/>
              </a:lnSpc>
              <a:spcAft>
                <a:spcPts val="600"/>
              </a:spcAft>
            </a:pPr>
            <a:r>
              <a:rPr lang="en-GB" dirty="0"/>
              <a:t>Not a requirement – provisions for transport to/from/within non-signatories exist</a:t>
            </a:r>
          </a:p>
          <a:p>
            <a:pPr lvl="1">
              <a:lnSpc>
                <a:spcPct val="110000"/>
              </a:lnSpc>
              <a:spcAft>
                <a:spcPts val="600"/>
              </a:spcAft>
            </a:pPr>
            <a:endParaRPr lang="en-GB" dirty="0">
              <a:solidFill>
                <a:schemeClr val="accent2"/>
              </a:solidFill>
            </a:endParaRPr>
          </a:p>
          <a:p>
            <a:pPr>
              <a:lnSpc>
                <a:spcPct val="110000"/>
              </a:lnSpc>
              <a:spcAft>
                <a:spcPts val="600"/>
              </a:spcAft>
            </a:pPr>
            <a:r>
              <a:rPr lang="en-GB" dirty="0"/>
              <a:t>Regulatory development required in some states</a:t>
            </a:r>
          </a:p>
          <a:p>
            <a:pPr lvl="1">
              <a:lnSpc>
                <a:spcPct val="110000"/>
              </a:lnSpc>
              <a:spcAft>
                <a:spcPts val="600"/>
              </a:spcAft>
            </a:pPr>
            <a:r>
              <a:rPr lang="en-GB" dirty="0"/>
              <a:t>Guidance on preparation for A/CPPNM signing</a:t>
            </a:r>
          </a:p>
          <a:p>
            <a:pPr lvl="1">
              <a:lnSpc>
                <a:spcPct val="110000"/>
              </a:lnSpc>
              <a:spcAft>
                <a:spcPts val="600"/>
              </a:spcAft>
            </a:pPr>
            <a:r>
              <a:rPr lang="en-GB" dirty="0"/>
              <a:t>Not just for transport security</a:t>
            </a:r>
          </a:p>
        </p:txBody>
      </p:sp>
      <p:pic>
        <p:nvPicPr>
          <p:cNvPr id="9" name="Content Placeholder 8" descr="A picture containing grass, sky, nature, day&#10;&#10;Description automatically generated">
            <a:extLst>
              <a:ext uri="{FF2B5EF4-FFF2-40B4-BE49-F238E27FC236}">
                <a16:creationId xmlns:a16="http://schemas.microsoft.com/office/drawing/2014/main" id="{B59A2037-E359-FAC0-0352-59BB0F4F6E97}"/>
              </a:ext>
            </a:extLst>
          </p:cNvPr>
          <p:cNvPicPr>
            <a:picLocks noGrp="1" noChangeAspect="1"/>
          </p:cNvPicPr>
          <p:nvPr>
            <p:ph sz="half" idx="2"/>
          </p:nvPr>
        </p:nvPicPr>
        <p:blipFill rotWithShape="1">
          <a:blip r:embed="rId2"/>
          <a:srcRect l="12017" r="25499" b="-2"/>
          <a:stretch/>
        </p:blipFill>
        <p:spPr>
          <a:xfrm>
            <a:off x="6363225" y="1088721"/>
            <a:ext cx="5399100" cy="4860560"/>
          </a:xfrm>
          <a:noFill/>
        </p:spPr>
      </p:pic>
      <p:sp>
        <p:nvSpPr>
          <p:cNvPr id="5" name="Slide Number Placeholder 4">
            <a:extLst>
              <a:ext uri="{FF2B5EF4-FFF2-40B4-BE49-F238E27FC236}">
                <a16:creationId xmlns:a16="http://schemas.microsoft.com/office/drawing/2014/main" id="{3301A247-E351-E4C1-8EDA-3086B35A64D1}"/>
              </a:ext>
            </a:extLst>
          </p:cNvPr>
          <p:cNvSpPr>
            <a:spLocks noGrp="1"/>
          </p:cNvSpPr>
          <p:nvPr>
            <p:ph type="sldNum" sz="quarter" idx="12"/>
          </p:nvPr>
        </p:nvSpPr>
        <p:spPr>
          <a:xfrm>
            <a:off x="10798200" y="6498000"/>
            <a:ext cx="964125" cy="360000"/>
          </a:xfrm>
        </p:spPr>
        <p:txBody>
          <a:bodyPr anchor="t">
            <a:normAutofit/>
          </a:bodyPr>
          <a:lstStyle/>
          <a:p>
            <a:pPr>
              <a:spcAft>
                <a:spcPts val="600"/>
              </a:spcAft>
            </a:pPr>
            <a:fld id="{8A04D54F-FA85-F344-8424-FB00D2AE8D01}" type="slidenum">
              <a:rPr lang="en-US" smtClean="0"/>
              <a:pPr>
                <a:spcAft>
                  <a:spcPts val="600"/>
                </a:spcAft>
              </a:pPr>
              <a:t>10</a:t>
            </a:fld>
            <a:endParaRPr lang="en-US"/>
          </a:p>
        </p:txBody>
      </p:sp>
      <p:sp>
        <p:nvSpPr>
          <p:cNvPr id="20" name="TextBox 19">
            <a:extLst>
              <a:ext uri="{FF2B5EF4-FFF2-40B4-BE49-F238E27FC236}">
                <a16:creationId xmlns:a16="http://schemas.microsoft.com/office/drawing/2014/main" id="{BB1E5C95-AD4F-D725-B5F1-593A7BF49ECF}"/>
              </a:ext>
            </a:extLst>
          </p:cNvPr>
          <p:cNvSpPr txBox="1"/>
          <p:nvPr/>
        </p:nvSpPr>
        <p:spPr>
          <a:xfrm>
            <a:off x="6363225" y="5949281"/>
            <a:ext cx="5399100" cy="577081"/>
          </a:xfrm>
          <a:prstGeom prst="rect">
            <a:avLst/>
          </a:prstGeom>
          <a:noFill/>
        </p:spPr>
        <p:txBody>
          <a:bodyPr wrap="square" rtlCol="0">
            <a:spAutoFit/>
          </a:bodyPr>
          <a:lstStyle/>
          <a:p>
            <a:pPr algn="ctr"/>
            <a:r>
              <a:rPr lang="en-GB" sz="1050" dirty="0"/>
              <a:t>Computer generated render showing an external view of the UK SMR concept under development by Rolls-Royce. Image provided with permission from Rolls-Royce Holdings PLC.</a:t>
            </a:r>
          </a:p>
        </p:txBody>
      </p:sp>
    </p:spTree>
    <p:extLst>
      <p:ext uri="{BB962C8B-B14F-4D97-AF65-F5344CB8AC3E}">
        <p14:creationId xmlns:p14="http://schemas.microsoft.com/office/powerpoint/2010/main" val="1824281893"/>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1456B-0DA2-BAE5-D29B-52E55C29EB00}"/>
              </a:ext>
            </a:extLst>
          </p:cNvPr>
          <p:cNvSpPr>
            <a:spLocks noGrp="1"/>
          </p:cNvSpPr>
          <p:nvPr>
            <p:ph type="title"/>
          </p:nvPr>
        </p:nvSpPr>
        <p:spPr>
          <a:xfrm>
            <a:off x="482063" y="180000"/>
            <a:ext cx="11280263" cy="720000"/>
          </a:xfrm>
        </p:spPr>
        <p:txBody>
          <a:bodyPr anchor="t">
            <a:normAutofit/>
          </a:bodyPr>
          <a:lstStyle/>
          <a:p>
            <a:r>
              <a:rPr lang="en-US" dirty="0"/>
              <a:t>Novel Approaches to Transport</a:t>
            </a:r>
            <a:endParaRPr lang="en-GB" dirty="0"/>
          </a:p>
        </p:txBody>
      </p:sp>
      <p:sp>
        <p:nvSpPr>
          <p:cNvPr id="5" name="Slide Number Placeholder 4">
            <a:extLst>
              <a:ext uri="{FF2B5EF4-FFF2-40B4-BE49-F238E27FC236}">
                <a16:creationId xmlns:a16="http://schemas.microsoft.com/office/drawing/2014/main" id="{3301A247-E351-E4C1-8EDA-3086B35A64D1}"/>
              </a:ext>
            </a:extLst>
          </p:cNvPr>
          <p:cNvSpPr>
            <a:spLocks noGrp="1"/>
          </p:cNvSpPr>
          <p:nvPr>
            <p:ph type="sldNum" sz="quarter" idx="12"/>
          </p:nvPr>
        </p:nvSpPr>
        <p:spPr>
          <a:xfrm>
            <a:off x="10798200" y="6498000"/>
            <a:ext cx="964125" cy="360000"/>
          </a:xfrm>
        </p:spPr>
        <p:txBody>
          <a:bodyPr anchor="t">
            <a:normAutofit/>
          </a:bodyPr>
          <a:lstStyle/>
          <a:p>
            <a:pPr>
              <a:spcAft>
                <a:spcPts val="600"/>
              </a:spcAft>
            </a:pPr>
            <a:fld id="{8A04D54F-FA85-F344-8424-FB00D2AE8D01}" type="slidenum">
              <a:rPr lang="en-US" smtClean="0"/>
              <a:pPr>
                <a:spcAft>
                  <a:spcPts val="600"/>
                </a:spcAft>
              </a:pPr>
              <a:t>11</a:t>
            </a:fld>
            <a:endParaRPr lang="en-US"/>
          </a:p>
        </p:txBody>
      </p:sp>
      <p:sp>
        <p:nvSpPr>
          <p:cNvPr id="8" name="Content Placeholder 7">
            <a:extLst>
              <a:ext uri="{FF2B5EF4-FFF2-40B4-BE49-F238E27FC236}">
                <a16:creationId xmlns:a16="http://schemas.microsoft.com/office/drawing/2014/main" id="{521D2BDB-FF52-884E-D69A-2DADD45BF77F}"/>
              </a:ext>
            </a:extLst>
          </p:cNvPr>
          <p:cNvSpPr>
            <a:spLocks noGrp="1"/>
          </p:cNvSpPr>
          <p:nvPr>
            <p:ph sz="half" idx="1"/>
          </p:nvPr>
        </p:nvSpPr>
        <p:spPr/>
        <p:txBody>
          <a:bodyPr/>
          <a:lstStyle/>
          <a:p>
            <a:r>
              <a:rPr lang="en-GB" dirty="0"/>
              <a:t>Underlying principles are unchanged</a:t>
            </a:r>
          </a:p>
          <a:p>
            <a:pPr lvl="1"/>
            <a:r>
              <a:rPr lang="en-GB" dirty="0"/>
              <a:t>Assess threat, route, cargo. Secure as needed.</a:t>
            </a:r>
          </a:p>
          <a:p>
            <a:pPr lvl="1"/>
            <a:endParaRPr lang="en-GB" dirty="0"/>
          </a:p>
          <a:p>
            <a:r>
              <a:rPr lang="en-GB" dirty="0"/>
              <a:t>SMR unique features create new requirements</a:t>
            </a:r>
          </a:p>
          <a:p>
            <a:pPr lvl="2"/>
            <a:r>
              <a:rPr lang="en-GB" dirty="0"/>
              <a:t>Secure-by-design equipment can give security credit, reducing burden in transport</a:t>
            </a:r>
          </a:p>
          <a:p>
            <a:pPr lvl="2"/>
            <a:r>
              <a:rPr lang="en-GB" dirty="0"/>
              <a:t>Analysis needed on material/equipment performance in attack scenarios</a:t>
            </a:r>
          </a:p>
          <a:p>
            <a:pPr marL="0" lvl="2" indent="0">
              <a:buNone/>
            </a:pPr>
            <a:endParaRPr lang="en-GB" dirty="0"/>
          </a:p>
          <a:p>
            <a:pPr indent="-269875"/>
            <a:r>
              <a:rPr lang="en-GB" dirty="0"/>
              <a:t>International transport requires engagement</a:t>
            </a:r>
          </a:p>
          <a:p>
            <a:pPr lvl="1" indent="-269875"/>
            <a:r>
              <a:rPr lang="en-GB" dirty="0"/>
              <a:t>All states on route are responsible for security</a:t>
            </a:r>
          </a:p>
          <a:p>
            <a:pPr lvl="1" indent="-269875"/>
            <a:r>
              <a:rPr lang="en-GB" dirty="0"/>
              <a:t>Engagement needed to ensure all are satisfied</a:t>
            </a:r>
          </a:p>
          <a:p>
            <a:pPr lvl="1" indent="-269875"/>
            <a:r>
              <a:rPr lang="en-GB" dirty="0"/>
              <a:t>Cat I requires Records of Discussion (RODs)</a:t>
            </a:r>
          </a:p>
        </p:txBody>
      </p:sp>
      <p:pic>
        <p:nvPicPr>
          <p:cNvPr id="12" name="Picture 12" descr="Graphical user interface, application&#10;&#10;Description automatically generated">
            <a:extLst>
              <a:ext uri="{FF2B5EF4-FFF2-40B4-BE49-F238E27FC236}">
                <a16:creationId xmlns:a16="http://schemas.microsoft.com/office/drawing/2014/main" id="{E16A499B-674A-DEC7-78F6-7E2CEF005D81}"/>
              </a:ext>
            </a:extLst>
          </p:cNvPr>
          <p:cNvPicPr>
            <a:picLocks noGrp="1" noChangeAspect="1"/>
          </p:cNvPicPr>
          <p:nvPr>
            <p:ph sz="half" idx="2"/>
          </p:nvPr>
        </p:nvPicPr>
        <p:blipFill>
          <a:blip r:embed="rId2"/>
          <a:stretch>
            <a:fillRect/>
          </a:stretch>
        </p:blipFill>
        <p:spPr>
          <a:xfrm>
            <a:off x="6117436" y="2464580"/>
            <a:ext cx="6024838" cy="2181786"/>
          </a:xfrm>
        </p:spPr>
      </p:pic>
    </p:spTree>
    <p:extLst>
      <p:ext uri="{BB962C8B-B14F-4D97-AF65-F5344CB8AC3E}">
        <p14:creationId xmlns:p14="http://schemas.microsoft.com/office/powerpoint/2010/main" val="2786323828"/>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2FE13-44E7-1498-5598-3298AC62272B}"/>
              </a:ext>
            </a:extLst>
          </p:cNvPr>
          <p:cNvSpPr>
            <a:spLocks noGrp="1"/>
          </p:cNvSpPr>
          <p:nvPr>
            <p:ph type="title"/>
          </p:nvPr>
        </p:nvSpPr>
        <p:spPr/>
        <p:txBody>
          <a:bodyPr/>
          <a:lstStyle/>
          <a:p>
            <a:r>
              <a:rPr lang="en-GB" dirty="0"/>
              <a:t>Specific Challenges for Transportable Nuclear Power Plants</a:t>
            </a:r>
          </a:p>
        </p:txBody>
      </p:sp>
      <p:sp>
        <p:nvSpPr>
          <p:cNvPr id="3" name="Content Placeholder 2">
            <a:extLst>
              <a:ext uri="{FF2B5EF4-FFF2-40B4-BE49-F238E27FC236}">
                <a16:creationId xmlns:a16="http://schemas.microsoft.com/office/drawing/2014/main" id="{0256EA54-890F-ACF3-1171-63A141DF4484}"/>
              </a:ext>
            </a:extLst>
          </p:cNvPr>
          <p:cNvSpPr>
            <a:spLocks noGrp="1"/>
          </p:cNvSpPr>
          <p:nvPr>
            <p:ph sz="half" idx="1"/>
          </p:nvPr>
        </p:nvSpPr>
        <p:spPr>
          <a:xfrm>
            <a:off x="482063" y="1089390"/>
            <a:ext cx="5399100" cy="4860560"/>
          </a:xfrm>
        </p:spPr>
        <p:txBody>
          <a:bodyPr/>
          <a:lstStyle/>
          <a:p>
            <a:r>
              <a:rPr lang="en-GB" dirty="0"/>
              <a:t>TNPPs have additional security considerations</a:t>
            </a:r>
          </a:p>
          <a:p>
            <a:pPr lvl="1"/>
            <a:r>
              <a:rPr lang="en-GB" dirty="0"/>
              <a:t>SMR issues + transport issues + synergic effects</a:t>
            </a:r>
          </a:p>
          <a:p>
            <a:pPr lvl="1"/>
            <a:r>
              <a:rPr lang="en-GB" dirty="0"/>
              <a:t>Self-contained operation: no site boundary</a:t>
            </a:r>
          </a:p>
          <a:p>
            <a:pPr lvl="1"/>
            <a:r>
              <a:rPr lang="en-GB" dirty="0"/>
              <a:t>Design in detection and delay</a:t>
            </a:r>
          </a:p>
          <a:p>
            <a:r>
              <a:rPr lang="en-GB" dirty="0"/>
              <a:t>Mobility has pros and cons</a:t>
            </a:r>
          </a:p>
          <a:p>
            <a:pPr lvl="1"/>
            <a:r>
              <a:rPr lang="en-GB" dirty="0"/>
              <a:t>Unlikely to be agile – creates hijack scenario</a:t>
            </a:r>
          </a:p>
          <a:p>
            <a:pPr lvl="1"/>
            <a:r>
              <a:rPr lang="en-GB" dirty="0"/>
              <a:t>Can retreat from beyond design basis threats</a:t>
            </a:r>
          </a:p>
          <a:p>
            <a:r>
              <a:rPr lang="en-GB" dirty="0"/>
              <a:t>Additional legal/regulatory elements</a:t>
            </a:r>
          </a:p>
          <a:p>
            <a:pPr lvl="1"/>
            <a:r>
              <a:rPr lang="en-GB" dirty="0"/>
              <a:t>E.g. maritime law for floating NPPs</a:t>
            </a:r>
          </a:p>
          <a:p>
            <a:pPr lvl="1"/>
            <a:r>
              <a:rPr lang="en-GB" dirty="0"/>
              <a:t>Developers must ensure compliance with both. </a:t>
            </a:r>
          </a:p>
          <a:p>
            <a:pPr lvl="1"/>
            <a:r>
              <a:rPr lang="en-GB" dirty="0"/>
              <a:t>Assess early &amp; often to address regulatory gaps.</a:t>
            </a:r>
          </a:p>
          <a:p>
            <a:r>
              <a:rPr lang="en-GB" dirty="0"/>
              <a:t>Previous IAEA work, now working to update</a:t>
            </a:r>
          </a:p>
          <a:p>
            <a:pPr lvl="1"/>
            <a:r>
              <a:rPr lang="en-GB" dirty="0"/>
              <a:t>New TECDOC expected 2022/2023</a:t>
            </a:r>
          </a:p>
        </p:txBody>
      </p:sp>
      <p:graphicFrame>
        <p:nvGraphicFramePr>
          <p:cNvPr id="6" name="Content Placeholder 5">
            <a:extLst>
              <a:ext uri="{FF2B5EF4-FFF2-40B4-BE49-F238E27FC236}">
                <a16:creationId xmlns:a16="http://schemas.microsoft.com/office/drawing/2014/main" id="{9C54315D-3BA2-C092-EED4-968541AA518F}"/>
              </a:ext>
            </a:extLst>
          </p:cNvPr>
          <p:cNvGraphicFramePr>
            <a:graphicFrameLocks noGrp="1"/>
          </p:cNvGraphicFramePr>
          <p:nvPr>
            <p:ph sz="half" idx="2"/>
            <p:extLst>
              <p:ext uri="{D42A27DB-BD31-4B8C-83A1-F6EECF244321}">
                <p14:modId xmlns:p14="http://schemas.microsoft.com/office/powerpoint/2010/main" val="399391596"/>
              </p:ext>
            </p:extLst>
          </p:nvPr>
        </p:nvGraphicFramePr>
        <p:xfrm>
          <a:off x="6362700" y="1089025"/>
          <a:ext cx="5399088" cy="48609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a:extLst>
              <a:ext uri="{FF2B5EF4-FFF2-40B4-BE49-F238E27FC236}">
                <a16:creationId xmlns:a16="http://schemas.microsoft.com/office/drawing/2014/main" id="{A6F25FEE-DA63-3291-8C1D-32F650C7DC02}"/>
              </a:ext>
            </a:extLst>
          </p:cNvPr>
          <p:cNvSpPr>
            <a:spLocks noGrp="1"/>
          </p:cNvSpPr>
          <p:nvPr>
            <p:ph type="sldNum" sz="quarter" idx="12"/>
          </p:nvPr>
        </p:nvSpPr>
        <p:spPr/>
        <p:txBody>
          <a:bodyPr/>
          <a:lstStyle/>
          <a:p>
            <a:fld id="{8A04D54F-FA85-F344-8424-FB00D2AE8D01}" type="slidenum">
              <a:rPr lang="en-US" smtClean="0"/>
              <a:pPr/>
              <a:t>12</a:t>
            </a:fld>
            <a:endParaRPr lang="en-US"/>
          </a:p>
        </p:txBody>
      </p:sp>
    </p:spTree>
    <p:extLst>
      <p:ext uri="{BB962C8B-B14F-4D97-AF65-F5344CB8AC3E}">
        <p14:creationId xmlns:p14="http://schemas.microsoft.com/office/powerpoint/2010/main" val="3279456917"/>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B62C3-A289-DE83-6F2E-6F4B67FCAF18}"/>
              </a:ext>
            </a:extLst>
          </p:cNvPr>
          <p:cNvSpPr>
            <a:spLocks noGrp="1"/>
          </p:cNvSpPr>
          <p:nvPr>
            <p:ph type="title"/>
          </p:nvPr>
        </p:nvSpPr>
        <p:spPr/>
        <p:txBody>
          <a:bodyPr/>
          <a:lstStyle/>
          <a:p>
            <a:r>
              <a:rPr lang="en-GB" dirty="0"/>
              <a:t>Conclusions and Recommendations</a:t>
            </a:r>
          </a:p>
        </p:txBody>
      </p:sp>
      <p:sp>
        <p:nvSpPr>
          <p:cNvPr id="3" name="Content Placeholder 2">
            <a:extLst>
              <a:ext uri="{FF2B5EF4-FFF2-40B4-BE49-F238E27FC236}">
                <a16:creationId xmlns:a16="http://schemas.microsoft.com/office/drawing/2014/main" id="{20BC3D3D-D7DC-0DE0-580E-AC63B2452F0E}"/>
              </a:ext>
            </a:extLst>
          </p:cNvPr>
          <p:cNvSpPr>
            <a:spLocks noGrp="1"/>
          </p:cNvSpPr>
          <p:nvPr>
            <p:ph sz="half" idx="1"/>
          </p:nvPr>
        </p:nvSpPr>
        <p:spPr>
          <a:xfrm>
            <a:off x="482063" y="1088720"/>
            <a:ext cx="5399100" cy="5589279"/>
          </a:xfrm>
        </p:spPr>
        <p:txBody>
          <a:bodyPr>
            <a:normAutofit/>
          </a:bodyPr>
          <a:lstStyle/>
          <a:p>
            <a:r>
              <a:rPr lang="en-GB" dirty="0"/>
              <a:t>Legislation OK, but new guidance needed</a:t>
            </a:r>
          </a:p>
          <a:p>
            <a:pPr lvl="2"/>
            <a:r>
              <a:rPr lang="en-GB" dirty="0"/>
              <a:t>Early ‘blank slate’ security assessments needed to tackle novel elements of SMR design</a:t>
            </a:r>
          </a:p>
          <a:p>
            <a:pPr lvl="2"/>
            <a:r>
              <a:rPr lang="en-GB" dirty="0"/>
              <a:t>Failing to design-in security at low cost will push burden onto operators, where high cost</a:t>
            </a:r>
          </a:p>
          <a:p>
            <a:r>
              <a:rPr lang="en-GB" dirty="0"/>
              <a:t>Aim for cooperation in transport security design</a:t>
            </a:r>
          </a:p>
          <a:p>
            <a:pPr lvl="2"/>
            <a:r>
              <a:rPr lang="en-GB" dirty="0"/>
              <a:t>SMR designers should work with transporters to mitigate novel challenges and use novel solutions</a:t>
            </a:r>
          </a:p>
          <a:p>
            <a:pPr lvl="2"/>
            <a:r>
              <a:rPr lang="en-GB" dirty="0"/>
              <a:t>Remove vulnerabilities + build in detection &amp; delay =&gt; control transport security costs</a:t>
            </a:r>
          </a:p>
          <a:p>
            <a:r>
              <a:rPr lang="en-GB" dirty="0"/>
              <a:t>Aim for holistic, integrated 3S design</a:t>
            </a:r>
          </a:p>
          <a:p>
            <a:pPr lvl="2"/>
            <a:r>
              <a:rPr lang="en-GB" dirty="0"/>
              <a:t>Maximise mutual benefits and mitigate conflicts early</a:t>
            </a:r>
          </a:p>
          <a:p>
            <a:pPr lvl="1"/>
            <a:endParaRPr lang="en-GB" dirty="0"/>
          </a:p>
        </p:txBody>
      </p:sp>
      <p:pic>
        <p:nvPicPr>
          <p:cNvPr id="4" name="Picture 6">
            <a:extLst>
              <a:ext uri="{FF2B5EF4-FFF2-40B4-BE49-F238E27FC236}">
                <a16:creationId xmlns:a16="http://schemas.microsoft.com/office/drawing/2014/main" id="{854C98ED-4F5B-554D-36E6-EBD77A6EF674}"/>
              </a:ext>
            </a:extLst>
          </p:cNvPr>
          <p:cNvPicPr>
            <a:picLocks noGrp="1" noChangeAspect="1"/>
          </p:cNvPicPr>
          <p:nvPr>
            <p:ph sz="half" idx="2"/>
          </p:nvPr>
        </p:nvPicPr>
        <p:blipFill>
          <a:blip r:embed="rId2"/>
          <a:stretch>
            <a:fillRect/>
          </a:stretch>
        </p:blipFill>
        <p:spPr>
          <a:xfrm>
            <a:off x="6363225" y="1494339"/>
            <a:ext cx="5397495" cy="4049325"/>
          </a:xfrm>
        </p:spPr>
      </p:pic>
      <p:sp>
        <p:nvSpPr>
          <p:cNvPr id="5" name="Slide Number Placeholder 4">
            <a:extLst>
              <a:ext uri="{FF2B5EF4-FFF2-40B4-BE49-F238E27FC236}">
                <a16:creationId xmlns:a16="http://schemas.microsoft.com/office/drawing/2014/main" id="{37E577BF-3CEB-E42C-295C-B5BE624815BC}"/>
              </a:ext>
            </a:extLst>
          </p:cNvPr>
          <p:cNvSpPr>
            <a:spLocks noGrp="1"/>
          </p:cNvSpPr>
          <p:nvPr>
            <p:ph type="sldNum" sz="quarter" idx="12"/>
          </p:nvPr>
        </p:nvSpPr>
        <p:spPr/>
        <p:txBody>
          <a:bodyPr/>
          <a:lstStyle/>
          <a:p>
            <a:fld id="{8A04D54F-FA85-F344-8424-FB00D2AE8D01}" type="slidenum">
              <a:rPr lang="en-US" smtClean="0"/>
              <a:pPr/>
              <a:t>13</a:t>
            </a:fld>
            <a:endParaRPr lang="en-US"/>
          </a:p>
        </p:txBody>
      </p:sp>
      <p:sp>
        <p:nvSpPr>
          <p:cNvPr id="8" name="TextBox 7">
            <a:extLst>
              <a:ext uri="{FF2B5EF4-FFF2-40B4-BE49-F238E27FC236}">
                <a16:creationId xmlns:a16="http://schemas.microsoft.com/office/drawing/2014/main" id="{ADEF6E60-AF85-BD1F-2E74-D926884C9A97}"/>
              </a:ext>
            </a:extLst>
          </p:cNvPr>
          <p:cNvSpPr txBox="1"/>
          <p:nvPr/>
        </p:nvSpPr>
        <p:spPr>
          <a:xfrm>
            <a:off x="6363225" y="5579741"/>
            <a:ext cx="5397495" cy="415498"/>
          </a:xfrm>
          <a:prstGeom prst="rect">
            <a:avLst/>
          </a:prstGeom>
          <a:noFill/>
        </p:spPr>
        <p:txBody>
          <a:bodyPr wrap="square" lIns="91440" tIns="45720" rIns="91440" bIns="45720" rtlCol="0" anchor="t">
            <a:spAutoFit/>
          </a:bodyPr>
          <a:lstStyle/>
          <a:p>
            <a:pPr algn="ctr"/>
            <a:r>
              <a:rPr lang="en-GB" sz="1050" dirty="0"/>
              <a:t>UK loading operation taking place for maritime transport of Cat I nuclear material.</a:t>
            </a:r>
          </a:p>
          <a:p>
            <a:pPr algn="ctr"/>
            <a:r>
              <a:rPr lang="en-GB" sz="1050" dirty="0"/>
              <a:t>Image owned by Nuclear Transport Solutions.</a:t>
            </a:r>
          </a:p>
        </p:txBody>
      </p:sp>
    </p:spTree>
    <p:extLst>
      <p:ext uri="{BB962C8B-B14F-4D97-AF65-F5344CB8AC3E}">
        <p14:creationId xmlns:p14="http://schemas.microsoft.com/office/powerpoint/2010/main" val="652238501"/>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B7CA2EE-9ABE-4C1E-966A-8DDF7514D322}"/>
              </a:ext>
            </a:extLst>
          </p:cNvPr>
          <p:cNvPicPr>
            <a:picLocks noChangeAspect="1"/>
          </p:cNvPicPr>
          <p:nvPr/>
        </p:nvPicPr>
        <p:blipFill>
          <a:blip r:embed="rId3"/>
          <a:stretch>
            <a:fillRect/>
          </a:stretch>
        </p:blipFill>
        <p:spPr>
          <a:xfrm>
            <a:off x="10181666" y="3857489"/>
            <a:ext cx="1872000" cy="2630319"/>
          </a:xfrm>
          <a:prstGeom prst="rect">
            <a:avLst/>
          </a:prstGeom>
        </p:spPr>
      </p:pic>
      <p:sp>
        <p:nvSpPr>
          <p:cNvPr id="5" name="Title 4">
            <a:extLst>
              <a:ext uri="{FF2B5EF4-FFF2-40B4-BE49-F238E27FC236}">
                <a16:creationId xmlns:a16="http://schemas.microsoft.com/office/drawing/2014/main" id="{044EBB46-BB70-4FE2-9F23-733DC410C5A6}"/>
              </a:ext>
            </a:extLst>
          </p:cNvPr>
          <p:cNvSpPr>
            <a:spLocks noGrp="1"/>
          </p:cNvSpPr>
          <p:nvPr>
            <p:ph type="title"/>
          </p:nvPr>
        </p:nvSpPr>
        <p:spPr/>
        <p:txBody>
          <a:bodyPr>
            <a:normAutofit/>
          </a:bodyPr>
          <a:lstStyle/>
          <a:p>
            <a:r>
              <a:rPr lang="en-GB" dirty="0"/>
              <a:t>Report on Wider Security and Safeguards Considerations for EID</a:t>
            </a:r>
          </a:p>
        </p:txBody>
      </p:sp>
      <p:sp>
        <p:nvSpPr>
          <p:cNvPr id="6" name="Content Placeholder 5">
            <a:extLst>
              <a:ext uri="{FF2B5EF4-FFF2-40B4-BE49-F238E27FC236}">
                <a16:creationId xmlns:a16="http://schemas.microsoft.com/office/drawing/2014/main" id="{1422A7F9-3B65-4955-BCA1-1DB2488D0753}"/>
              </a:ext>
            </a:extLst>
          </p:cNvPr>
          <p:cNvSpPr>
            <a:spLocks noGrp="1"/>
          </p:cNvSpPr>
          <p:nvPr>
            <p:ph sz="half" idx="1"/>
          </p:nvPr>
        </p:nvSpPr>
        <p:spPr>
          <a:xfrm>
            <a:off x="482062" y="1088720"/>
            <a:ext cx="4351195" cy="5399089"/>
          </a:xfrm>
        </p:spPr>
        <p:txBody>
          <a:bodyPr/>
          <a:lstStyle/>
          <a:p>
            <a:endParaRPr lang="en-US"/>
          </a:p>
          <a:p>
            <a:endParaRPr lang="en-US"/>
          </a:p>
          <a:p>
            <a:r>
              <a:rPr lang="en-US"/>
              <a:t>Can be found online:</a:t>
            </a:r>
          </a:p>
          <a:p>
            <a:pPr lvl="1"/>
            <a:r>
              <a:rPr lang="en-US">
                <a:hlinkClick r:id="rId4"/>
              </a:rPr>
              <a:t>https://bit.ly/KCL-EID-report</a:t>
            </a:r>
            <a:endParaRPr lang="en-US"/>
          </a:p>
          <a:p>
            <a:pPr lvl="1"/>
            <a:endParaRPr lang="en-US"/>
          </a:p>
          <a:p>
            <a:pPr lvl="1"/>
            <a:r>
              <a:rPr lang="en-US"/>
              <a:t>Other Nuclear Security Culture Programme publications are also available through the King’s College London “Centre for Science &amp; Security Studies” website: </a:t>
            </a:r>
            <a:r>
              <a:rPr lang="en-US">
                <a:hlinkClick r:id="rId5"/>
              </a:rPr>
              <a:t>kcl.ac.uk/csss</a:t>
            </a:r>
            <a:endParaRPr lang="en-US"/>
          </a:p>
        </p:txBody>
      </p:sp>
      <p:pic>
        <p:nvPicPr>
          <p:cNvPr id="11" name="Content Placeholder 10">
            <a:extLst>
              <a:ext uri="{FF2B5EF4-FFF2-40B4-BE49-F238E27FC236}">
                <a16:creationId xmlns:a16="http://schemas.microsoft.com/office/drawing/2014/main" id="{100B3B5A-227A-402E-BBD5-BAF82C8A3AD9}"/>
              </a:ext>
            </a:extLst>
          </p:cNvPr>
          <p:cNvPicPr>
            <a:picLocks noGrp="1" noChangeAspect="1"/>
          </p:cNvPicPr>
          <p:nvPr>
            <p:ph sz="half" idx="2"/>
          </p:nvPr>
        </p:nvPicPr>
        <p:blipFill>
          <a:blip r:embed="rId6"/>
          <a:stretch>
            <a:fillRect/>
          </a:stretch>
        </p:blipFill>
        <p:spPr>
          <a:xfrm rot="16200000">
            <a:off x="4248635" y="1857838"/>
            <a:ext cx="5399088" cy="3826125"/>
          </a:xfrm>
        </p:spPr>
      </p:pic>
      <p:pic>
        <p:nvPicPr>
          <p:cNvPr id="8" name="Picture 7">
            <a:extLst>
              <a:ext uri="{FF2B5EF4-FFF2-40B4-BE49-F238E27FC236}">
                <a16:creationId xmlns:a16="http://schemas.microsoft.com/office/drawing/2014/main" id="{4330CCD6-673F-4860-8977-58151E1C1B98}"/>
              </a:ext>
            </a:extLst>
          </p:cNvPr>
          <p:cNvPicPr>
            <a:picLocks noChangeAspect="1"/>
          </p:cNvPicPr>
          <p:nvPr/>
        </p:nvPicPr>
        <p:blipFill>
          <a:blip r:embed="rId7"/>
          <a:stretch>
            <a:fillRect/>
          </a:stretch>
        </p:blipFill>
        <p:spPr>
          <a:xfrm>
            <a:off x="9622382" y="2557622"/>
            <a:ext cx="1872000" cy="2646731"/>
          </a:xfrm>
          <a:prstGeom prst="rect">
            <a:avLst/>
          </a:prstGeom>
        </p:spPr>
      </p:pic>
      <p:pic>
        <p:nvPicPr>
          <p:cNvPr id="3" name="Picture 2">
            <a:extLst>
              <a:ext uri="{FF2B5EF4-FFF2-40B4-BE49-F238E27FC236}">
                <a16:creationId xmlns:a16="http://schemas.microsoft.com/office/drawing/2014/main" id="{FF7899AE-8ABA-4EB6-9514-873E4A4777BB}"/>
              </a:ext>
            </a:extLst>
          </p:cNvPr>
          <p:cNvPicPr>
            <a:picLocks noChangeAspect="1"/>
          </p:cNvPicPr>
          <p:nvPr/>
        </p:nvPicPr>
        <p:blipFill>
          <a:blip r:embed="rId8"/>
          <a:stretch>
            <a:fillRect/>
          </a:stretch>
        </p:blipFill>
        <p:spPr>
          <a:xfrm>
            <a:off x="9072258" y="1071356"/>
            <a:ext cx="1872000" cy="2638276"/>
          </a:xfrm>
          <a:prstGeom prst="rect">
            <a:avLst/>
          </a:prstGeom>
        </p:spPr>
      </p:pic>
      <p:sp>
        <p:nvSpPr>
          <p:cNvPr id="9" name="Slide Number Placeholder 3">
            <a:extLst>
              <a:ext uri="{FF2B5EF4-FFF2-40B4-BE49-F238E27FC236}">
                <a16:creationId xmlns:a16="http://schemas.microsoft.com/office/drawing/2014/main" id="{23A94E04-C54D-47E2-9DAD-432FA781229C}"/>
              </a:ext>
            </a:extLst>
          </p:cNvPr>
          <p:cNvSpPr>
            <a:spLocks noGrp="1"/>
          </p:cNvSpPr>
          <p:nvPr>
            <p:ph type="sldNum" sz="quarter" idx="12"/>
          </p:nvPr>
        </p:nvSpPr>
        <p:spPr>
          <a:xfrm>
            <a:off x="10798200" y="6498000"/>
            <a:ext cx="964125" cy="360000"/>
          </a:xfrm>
        </p:spPr>
        <p:txBody>
          <a:bodyPr/>
          <a:lstStyle/>
          <a:p>
            <a:fld id="{8A04D54F-FA85-F344-8424-FB00D2AE8D01}" type="slidenum">
              <a:rPr lang="en-US" smtClean="0"/>
              <a:pPr/>
              <a:t>14</a:t>
            </a:fld>
            <a:endParaRPr lang="en-US"/>
          </a:p>
        </p:txBody>
      </p:sp>
    </p:spTree>
    <p:extLst>
      <p:ext uri="{BB962C8B-B14F-4D97-AF65-F5344CB8AC3E}">
        <p14:creationId xmlns:p14="http://schemas.microsoft.com/office/powerpoint/2010/main" val="910721927"/>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82063" y="3547430"/>
            <a:ext cx="11280263" cy="2392569"/>
          </a:xfrm>
        </p:spPr>
        <p:txBody>
          <a:bodyPr numCol="2" anchor="t" anchorCtr="0"/>
          <a:lstStyle/>
          <a:p>
            <a:r>
              <a:rPr lang="en-GB" b="1" dirty="0">
                <a:solidFill>
                  <a:schemeClr val="bg1"/>
                </a:solidFill>
              </a:rPr>
              <a:t>Contact details/for more information</a:t>
            </a:r>
            <a:br>
              <a:rPr lang="en-GB" dirty="0">
                <a:solidFill>
                  <a:schemeClr val="bg1"/>
                </a:solidFill>
              </a:rPr>
            </a:br>
            <a:br>
              <a:rPr lang="en-GB" dirty="0">
                <a:solidFill>
                  <a:schemeClr val="bg1"/>
                </a:solidFill>
              </a:rPr>
            </a:br>
            <a:r>
              <a:rPr lang="en-GB" dirty="0">
                <a:solidFill>
                  <a:schemeClr val="bg1"/>
                </a:solidFill>
              </a:rPr>
              <a:t>Dr Ross Peel</a:t>
            </a:r>
            <a:br>
              <a:rPr lang="en-GB" dirty="0">
                <a:solidFill>
                  <a:schemeClr val="bg1"/>
                </a:solidFill>
              </a:rPr>
            </a:br>
            <a:r>
              <a:rPr lang="en-GB" dirty="0">
                <a:solidFill>
                  <a:schemeClr val="bg1"/>
                </a:solidFill>
              </a:rPr>
              <a:t>+44 (0)20 7848 9708</a:t>
            </a:r>
            <a:br>
              <a:rPr lang="en-GB" dirty="0">
                <a:solidFill>
                  <a:schemeClr val="bg1"/>
                </a:solidFill>
              </a:rPr>
            </a:br>
            <a:r>
              <a:rPr lang="en-GB" dirty="0">
                <a:solidFill>
                  <a:schemeClr val="bg1"/>
                </a:solidFill>
              </a:rPr>
              <a:t>ross.peel@kcl.ac.uk</a:t>
            </a:r>
            <a:br>
              <a:rPr lang="en-GB" dirty="0">
                <a:solidFill>
                  <a:schemeClr val="bg1"/>
                </a:solidFill>
              </a:rPr>
            </a:br>
            <a:r>
              <a:rPr lang="en-GB" u="sng" dirty="0">
                <a:solidFill>
                  <a:schemeClr val="bg1"/>
                </a:solidFill>
                <a:hlinkClick r:id="rId3"/>
              </a:rPr>
              <a:t>www.kcl.ac.uk/people/dr-ross-peel</a:t>
            </a:r>
            <a:br>
              <a:rPr lang="en-GB" u="sng" dirty="0">
                <a:solidFill>
                  <a:schemeClr val="bg1"/>
                </a:solidFill>
              </a:rPr>
            </a:br>
            <a:r>
              <a:rPr lang="en-GB" dirty="0">
                <a:solidFill>
                  <a:schemeClr val="bg1"/>
                </a:solidFill>
              </a:rPr>
              <a:t>LinkedIn: ross-peel</a:t>
            </a:r>
            <a:br>
              <a:rPr lang="en-GB" u="sng" dirty="0">
                <a:solidFill>
                  <a:schemeClr val="bg1"/>
                </a:solidFill>
              </a:rPr>
            </a:br>
            <a:r>
              <a:rPr lang="en-GB" dirty="0">
                <a:solidFill>
                  <a:schemeClr val="bg1"/>
                </a:solidFill>
              </a:rPr>
              <a:t>Twitter: @DrRossPeel</a:t>
            </a:r>
            <a:endParaRPr lang="en-US" u="sng" dirty="0">
              <a:solidFill>
                <a:schemeClr val="bg1"/>
              </a:solidFill>
            </a:endParaRPr>
          </a:p>
        </p:txBody>
      </p:sp>
      <p:sp>
        <p:nvSpPr>
          <p:cNvPr id="3" name="Subtitle 2"/>
          <p:cNvSpPr>
            <a:spLocks noGrp="1"/>
          </p:cNvSpPr>
          <p:nvPr>
            <p:ph type="subTitle" idx="1"/>
          </p:nvPr>
        </p:nvSpPr>
        <p:spPr>
          <a:xfrm>
            <a:off x="482063" y="5939999"/>
            <a:ext cx="11280263" cy="541401"/>
          </a:xfrm>
        </p:spPr>
        <p:txBody>
          <a:bodyPr>
            <a:normAutofit/>
          </a:bodyPr>
          <a:lstStyle/>
          <a:p>
            <a:r>
              <a:rPr lang="en-GB" dirty="0"/>
              <a:t>© 2022 King’s College London. All rights reserved. </a:t>
            </a:r>
          </a:p>
          <a:p>
            <a:r>
              <a:rPr lang="en-GB" dirty="0"/>
              <a:t>Third party images remain the property of their respective copyright owners.</a:t>
            </a:r>
            <a:endParaRPr lang="en-US" dirty="0"/>
          </a:p>
        </p:txBody>
      </p:sp>
      <p:sp>
        <p:nvSpPr>
          <p:cNvPr id="4" name="Title 1">
            <a:extLst>
              <a:ext uri="{FF2B5EF4-FFF2-40B4-BE49-F238E27FC236}">
                <a16:creationId xmlns:a16="http://schemas.microsoft.com/office/drawing/2014/main" id="{5946122E-D61B-0745-9CAF-43668E2B0CE6}"/>
              </a:ext>
            </a:extLst>
          </p:cNvPr>
          <p:cNvSpPr txBox="1">
            <a:spLocks/>
          </p:cNvSpPr>
          <p:nvPr/>
        </p:nvSpPr>
        <p:spPr>
          <a:xfrm>
            <a:off x="482063" y="2313338"/>
            <a:ext cx="11280263" cy="728721"/>
          </a:xfrm>
          <a:prstGeom prst="rect">
            <a:avLst/>
          </a:prstGeom>
        </p:spPr>
        <p:txBody>
          <a:bodyPr vert="horz" lIns="0" tIns="0" rIns="0" bIns="0" rtlCol="0" anchor="t" anchorCtr="0">
            <a:noAutofit/>
          </a:bodyPr>
          <a:lstStyle>
            <a:lvl1pPr algn="l" defTabSz="457200" rtl="0" eaLnBrk="1" latinLnBrk="0" hangingPunct="1">
              <a:spcBef>
                <a:spcPct val="0"/>
              </a:spcBef>
              <a:buNone/>
              <a:defRPr sz="1600" kern="1200">
                <a:solidFill>
                  <a:srgbClr val="FFFFFF"/>
                </a:solidFill>
                <a:latin typeface="+mn-lt"/>
                <a:ea typeface="+mj-ea"/>
                <a:cs typeface="Impact"/>
              </a:defRPr>
            </a:lvl1pPr>
          </a:lstStyle>
          <a:p>
            <a:r>
              <a:rPr lang="en-US" sz="4500">
                <a:latin typeface="+mj-lt"/>
              </a:rPr>
              <a:t>Thank you</a:t>
            </a:r>
          </a:p>
        </p:txBody>
      </p:sp>
      <p:sp>
        <p:nvSpPr>
          <p:cNvPr id="6" name="TextBox 5">
            <a:extLst>
              <a:ext uri="{FF2B5EF4-FFF2-40B4-BE49-F238E27FC236}">
                <a16:creationId xmlns:a16="http://schemas.microsoft.com/office/drawing/2014/main" id="{4668C795-EC6E-856F-12AD-322D20316944}"/>
              </a:ext>
            </a:extLst>
          </p:cNvPr>
          <p:cNvSpPr txBox="1"/>
          <p:nvPr/>
        </p:nvSpPr>
        <p:spPr>
          <a:xfrm>
            <a:off x="1380228" y="319698"/>
            <a:ext cx="3830128" cy="923330"/>
          </a:xfrm>
          <a:prstGeom prst="rect">
            <a:avLst/>
          </a:prstGeom>
          <a:noFill/>
        </p:spPr>
        <p:txBody>
          <a:bodyPr wrap="square">
            <a:spAutoFit/>
          </a:bodyPr>
          <a:lstStyle/>
          <a:p>
            <a:pPr algn="r"/>
            <a:r>
              <a:rPr lang="en-GB" sz="1800" b="1" i="0" u="none" strike="noStrike" baseline="0" dirty="0">
                <a:solidFill>
                  <a:schemeClr val="bg1"/>
                </a:solidFill>
                <a:latin typeface="Arial" panose="020B0604020202020204" pitchFamily="34" charset="0"/>
              </a:rPr>
              <a:t>This </a:t>
            </a:r>
            <a:r>
              <a:rPr lang="en-GB" b="1" dirty="0">
                <a:solidFill>
                  <a:schemeClr val="bg1"/>
                </a:solidFill>
                <a:latin typeface="Arial" panose="020B0604020202020204" pitchFamily="34" charset="0"/>
              </a:rPr>
              <a:t>work was </a:t>
            </a:r>
            <a:r>
              <a:rPr lang="en-GB" sz="1800" b="1" i="0" u="none" strike="noStrike" baseline="0" dirty="0">
                <a:solidFill>
                  <a:schemeClr val="bg1"/>
                </a:solidFill>
                <a:latin typeface="Arial" panose="020B0604020202020204" pitchFamily="34" charset="0"/>
              </a:rPr>
              <a:t>Financially Supported by the STFC Nuclear Security Science Network </a:t>
            </a:r>
            <a:endParaRPr lang="en-GB" sz="1800" b="0" i="0" u="none" strike="noStrike" baseline="0" dirty="0">
              <a:solidFill>
                <a:schemeClr val="bg1"/>
              </a:solidFill>
              <a:latin typeface="Arial" panose="020B0604020202020204" pitchFamily="34" charset="0"/>
            </a:endParaRPr>
          </a:p>
        </p:txBody>
      </p:sp>
      <p:pic>
        <p:nvPicPr>
          <p:cNvPr id="7" name="Picture 6" descr="Diagram&#10;&#10;Description automatically generated">
            <a:extLst>
              <a:ext uri="{FF2B5EF4-FFF2-40B4-BE49-F238E27FC236}">
                <a16:creationId xmlns:a16="http://schemas.microsoft.com/office/drawing/2014/main" id="{1F83A59D-AD42-8EB6-D8F6-50013D5750A7}"/>
              </a:ext>
            </a:extLst>
          </p:cNvPr>
          <p:cNvPicPr>
            <a:picLocks noChangeAspect="1"/>
          </p:cNvPicPr>
          <p:nvPr/>
        </p:nvPicPr>
        <p:blipFill>
          <a:blip r:embed="rId4"/>
          <a:stretch>
            <a:fillRect/>
          </a:stretch>
        </p:blipFill>
        <p:spPr>
          <a:xfrm>
            <a:off x="5327088" y="200288"/>
            <a:ext cx="2297082" cy="1162150"/>
          </a:xfrm>
          <a:prstGeom prst="rect">
            <a:avLst/>
          </a:prstGeom>
        </p:spPr>
      </p:pic>
    </p:spTree>
    <p:extLst>
      <p:ext uri="{BB962C8B-B14F-4D97-AF65-F5344CB8AC3E}">
        <p14:creationId xmlns:p14="http://schemas.microsoft.com/office/powerpoint/2010/main" val="588340086"/>
      </p:ext>
    </p:extLst>
  </p:cSld>
  <p:clrMapOvr>
    <a:masterClrMapping/>
  </p:clrMapOvr>
  <p:transition>
    <p:fade/>
  </p:transition>
</p:sld>
</file>

<file path=ppt/theme/theme1.xml><?xml version="1.0" encoding="utf-8"?>
<a:theme xmlns:a="http://schemas.openxmlformats.org/drawingml/2006/main" name="KCL UPDATE v4 16x9">
  <a:themeElements>
    <a:clrScheme name="CSSS palette 4">
      <a:dk1>
        <a:srgbClr val="000000"/>
      </a:dk1>
      <a:lt1>
        <a:srgbClr val="FFFFFF"/>
      </a:lt1>
      <a:dk2>
        <a:srgbClr val="0A2D50"/>
      </a:dk2>
      <a:lt2>
        <a:srgbClr val="CDD7DC"/>
      </a:lt2>
      <a:accent1>
        <a:srgbClr val="C8E128"/>
      </a:accent1>
      <a:accent2>
        <a:srgbClr val="009EA0"/>
      </a:accent2>
      <a:accent3>
        <a:srgbClr val="596469"/>
      </a:accent3>
      <a:accent4>
        <a:srgbClr val="8D9EBC"/>
      </a:accent4>
      <a:accent5>
        <a:srgbClr val="0059D2"/>
      </a:accent5>
      <a:accent6>
        <a:srgbClr val="F5B90F"/>
      </a:accent6>
      <a:hlink>
        <a:srgbClr val="009EA0"/>
      </a:hlink>
      <a:folHlink>
        <a:srgbClr val="0A2C50"/>
      </a:folHlink>
    </a:clrScheme>
    <a:fontScheme name="KCL-fonts">
      <a:majorFont>
        <a:latin typeface="Impact"/>
        <a:ea typeface=""/>
        <a:cs typeface=""/>
      </a:majorFont>
      <a:minorFont>
        <a:latin typeface="Georg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D80815"/>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41334C1F85F064497ADD7CA469862E4" ma:contentTypeVersion="18" ma:contentTypeDescription="Create a new document." ma:contentTypeScope="" ma:versionID="645ca4ea46e9ee456dc6c0af408e9417">
  <xsd:schema xmlns:xsd="http://www.w3.org/2001/XMLSchema" xmlns:xs="http://www.w3.org/2001/XMLSchema" xmlns:p="http://schemas.microsoft.com/office/2006/metadata/properties" xmlns:ns1="http://schemas.microsoft.com/sharepoint/v3" xmlns:ns2="c31920ff-3451-427c-b51d-63fadeb02c9b" xmlns:ns3="4007b0bc-16a5-491c-981f-7037bff7e9c8" targetNamespace="http://schemas.microsoft.com/office/2006/metadata/properties" ma:root="true" ma:fieldsID="0c3952ade56d53a45361298a11f37124" ns1:_="" ns2:_="" ns3:_="">
    <xsd:import namespace="http://schemas.microsoft.com/sharepoint/v3"/>
    <xsd:import namespace="c31920ff-3451-427c-b51d-63fadeb02c9b"/>
    <xsd:import namespace="4007b0bc-16a5-491c-981f-7037bff7e9c8"/>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DateTaken" minOccurs="0"/>
                <xsd:element ref="ns3:MediaServiceOCR" minOccurs="0"/>
                <xsd:element ref="ns3:MediaServiceLocation" minOccurs="0"/>
                <xsd:element ref="ns1:_ip_UnifiedCompliancePolicyProperties" minOccurs="0"/>
                <xsd:element ref="ns1:_ip_UnifiedCompliancePolicyUIAction" minOccurs="0"/>
                <xsd:element ref="ns3:MediaServiceGenerationTime" minOccurs="0"/>
                <xsd:element ref="ns3:MediaServiceEventHashCode" minOccurs="0"/>
                <xsd:element ref="ns3:MediaServiceAutoKeyPoints" minOccurs="0"/>
                <xsd:element ref="ns3:MediaServiceKeyPoints" minOccurs="0"/>
                <xsd:element ref="ns3:_Flow_SignoffStatus" minOccurs="0"/>
                <xsd:element ref="ns3:MediaLengthInSeconds" minOccurs="0"/>
                <xsd:element ref="ns3: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6" nillable="true" ma:displayName="Unified Compliance Policy Properties" ma:hidden="true" ma:internalName="_ip_UnifiedCompliancePolicyProperties">
      <xsd:simpleType>
        <xsd:restriction base="dms:Note"/>
      </xsd:simpleType>
    </xsd:element>
    <xsd:element name="_ip_UnifiedCompliancePolicyUIAction" ma:index="17"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31920ff-3451-427c-b51d-63fadeb02c9b"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07b0bc-16a5-491c-981f-7037bff7e9c8"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MediaServiceAutoTags" ma:internalName="MediaServiceAutoTags"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_Flow_SignoffStatus" ma:index="22" nillable="true" ma:displayName="Sign-off status" ma:internalName="Sign_x002d_off_x0020_status">
      <xsd:simpleType>
        <xsd:restriction base="dms:Text"/>
      </xsd:simpleType>
    </xsd:element>
    <xsd:element name="MediaLengthInSeconds" ma:index="23" nillable="true" ma:displayName="Length (seconds)" ma:internalName="MediaLengthInSeconds" ma:readOnly="true">
      <xsd:simpleType>
        <xsd:restriction base="dms:Unknown"/>
      </xsd:simpleType>
    </xsd:element>
    <xsd:element name="Notes" ma:index="24" nillable="true" ma:displayName="Notes" ma:description="For further comments" ma:format="Dropdown" ma:internalName="Notes">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5"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_Flow_SignoffStatus xmlns="4007b0bc-16a5-491c-981f-7037bff7e9c8" xsi:nil="true"/>
    <SharedWithUsers xmlns="c31920ff-3451-427c-b51d-63fadeb02c9b">
      <UserInfo>
        <DisplayName>Horspool, Sally</DisplayName>
        <AccountId>3267</AccountId>
        <AccountType/>
      </UserInfo>
    </SharedWithUsers>
    <Notes xmlns="4007b0bc-16a5-491c-981f-7037bff7e9c8"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20DA26D-2ABE-4819-AD07-707A3A56D88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31920ff-3451-427c-b51d-63fadeb02c9b"/>
    <ds:schemaRef ds:uri="4007b0bc-16a5-491c-981f-7037bff7e9c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BD97CFC-7624-4EF2-A6DC-76D2BE8D43B0}">
  <ds:schemaRefs>
    <ds:schemaRef ds:uri="http://schemas.microsoft.com/office/2006/metadata/properties"/>
    <ds:schemaRef ds:uri="c31920ff-3451-427c-b51d-63fadeb02c9b"/>
    <ds:schemaRef ds:uri="http://schemas.microsoft.com/sharepoint/v3"/>
    <ds:schemaRef ds:uri="http://purl.org/dc/elements/1.1/"/>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4007b0bc-16a5-491c-981f-7037bff7e9c8"/>
    <ds:schemaRef ds:uri="http://www.w3.org/XML/1998/namespace"/>
    <ds:schemaRef ds:uri="http://purl.org/dc/terms/"/>
  </ds:schemaRefs>
</ds:datastoreItem>
</file>

<file path=customXml/itemProps3.xml><?xml version="1.0" encoding="utf-8"?>
<ds:datastoreItem xmlns:ds="http://schemas.openxmlformats.org/officeDocument/2006/customXml" ds:itemID="{786B6CDA-A0F8-4BA2-865E-64F7304CEFF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4987</TotalTime>
  <Words>1536</Words>
  <Application>Microsoft Office PowerPoint</Application>
  <PresentationFormat>Custom</PresentationFormat>
  <Paragraphs>237</Paragraphs>
  <Slides>15</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Georgia</vt:lpstr>
      <vt:lpstr>Impact</vt:lpstr>
      <vt:lpstr>Times New Roman</vt:lpstr>
      <vt:lpstr>KCL UPDATE v4 16x9</vt:lpstr>
      <vt:lpstr>PowerPoint Presentation</vt:lpstr>
      <vt:lpstr>Agenda</vt:lpstr>
      <vt:lpstr>Context</vt:lpstr>
      <vt:lpstr>Transport Security Fundamentals</vt:lpstr>
      <vt:lpstr>Legal and Regulatory Frameworks</vt:lpstr>
      <vt:lpstr>Unique Features of SMRs</vt:lpstr>
      <vt:lpstr>Transport Security Consideration 1 – More Transport Operations</vt:lpstr>
      <vt:lpstr>Transport Security Consideration 2 – Materials of Higher Risk</vt:lpstr>
      <vt:lpstr>Transport Security Consideration 3 – Isolated and Remote Siting</vt:lpstr>
      <vt:lpstr>Transport Security Consideration 4 – Legal/Regulatory Frameworks</vt:lpstr>
      <vt:lpstr>Novel Approaches to Transport</vt:lpstr>
      <vt:lpstr>Specific Challenges for Transportable Nuclear Power Plants</vt:lpstr>
      <vt:lpstr>Conclusions and Recommendations</vt:lpstr>
      <vt:lpstr>Report on Wider Security and Safeguards Considerations for EID</vt:lpstr>
      <vt:lpstr>Contact details/for more information  Dr Ross Peel +44 (0)20 7848 9708 ross.peel@kcl.ac.uk www.kcl.ac.uk/people/dr-ross-peel LinkedIn: ross-peel Twitter: @DrRossPeel</vt:lpstr>
    </vt:vector>
  </TitlesOfParts>
  <Company>DAY 1</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Mac 1</dc:creator>
  <cp:lastModifiedBy>Peel, Ross</cp:lastModifiedBy>
  <cp:revision>91</cp:revision>
  <cp:lastPrinted>2019-09-16T14:58:00Z</cp:lastPrinted>
  <dcterms:created xsi:type="dcterms:W3CDTF">2015-05-18T09:02:19Z</dcterms:created>
  <dcterms:modified xsi:type="dcterms:W3CDTF">2022-09-15T12:50:48Z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0x010100741334C1F85F064497ADD7CA469862E4</vt:lpwstr>
  </property>
</Properties>
</file>