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22"/>
  </p:notesMasterIdLst>
  <p:sldIdLst>
    <p:sldId id="257" r:id="rId5"/>
    <p:sldId id="276" r:id="rId6"/>
    <p:sldId id="280" r:id="rId7"/>
    <p:sldId id="279" r:id="rId8"/>
    <p:sldId id="323" r:id="rId9"/>
    <p:sldId id="325" r:id="rId10"/>
    <p:sldId id="326" r:id="rId11"/>
    <p:sldId id="328" r:id="rId12"/>
    <p:sldId id="329" r:id="rId13"/>
    <p:sldId id="330" r:id="rId14"/>
    <p:sldId id="331" r:id="rId15"/>
    <p:sldId id="324" r:id="rId16"/>
    <p:sldId id="281" r:id="rId17"/>
    <p:sldId id="282" r:id="rId18"/>
    <p:sldId id="283" r:id="rId19"/>
    <p:sldId id="278"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76AD9E-2C8B-2C2C-D315-F2797876B5CF}" name="Peel, Ross" initials="PR" userId="S::k1816178@kcl.ac.uk::cff5efb2-1fbc-4e89-a15d-4608006f2964" providerId="AD"/>
  <p188:author id="{FF3D95AC-1B92-F9B8-5417-5CAC4BC4665C}" name="Gwadera, Zuzanna" initials="GZ" userId="S::k1929977@kcl.ac.uk::f0ffe10a-eb02-498f-8cb1-aeb43c0a824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DFD"/>
    <a:srgbClr val="00F0F6"/>
    <a:srgbClr val="E6EBED"/>
    <a:srgbClr val="0A2D50"/>
    <a:srgbClr val="F8DF52"/>
    <a:srgbClr val="56C0B0"/>
    <a:srgbClr val="ED6C58"/>
    <a:srgbClr val="F6D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D2B9CA-6890-4DFA-80E2-063D604113D5}" v="11" dt="2022-11-01T15:58:49.4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15" autoAdjust="0"/>
  </p:normalViewPr>
  <p:slideViewPr>
    <p:cSldViewPr snapToGrid="0">
      <p:cViewPr varScale="1">
        <p:scale>
          <a:sx n="86" d="100"/>
          <a:sy n="86" d="100"/>
        </p:scale>
        <p:origin x="12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wadera, Zuzanna" userId="f0ffe10a-eb02-498f-8cb1-aeb43c0a8240" providerId="ADAL" clId="{8CB0906C-CE5B-4C2B-9A47-E8E985B9A612}"/>
    <pc:docChg chg="delSld modSld">
      <pc:chgData name="Gwadera, Zuzanna" userId="f0ffe10a-eb02-498f-8cb1-aeb43c0a8240" providerId="ADAL" clId="{8CB0906C-CE5B-4C2B-9A47-E8E985B9A612}" dt="2022-10-24T16:22:29.743" v="299"/>
      <pc:docMkLst>
        <pc:docMk/>
      </pc:docMkLst>
      <pc:sldChg chg="del">
        <pc:chgData name="Gwadera, Zuzanna" userId="f0ffe10a-eb02-498f-8cb1-aeb43c0a8240" providerId="ADAL" clId="{8CB0906C-CE5B-4C2B-9A47-E8E985B9A612}" dt="2022-10-24T16:14:47.270" v="238" actId="47"/>
        <pc:sldMkLst>
          <pc:docMk/>
          <pc:sldMk cId="1265175158" sldId="277"/>
        </pc:sldMkLst>
      </pc:sldChg>
      <pc:sldChg chg="addSp delSp modSp modTransition modAnim modNotesTx">
        <pc:chgData name="Gwadera, Zuzanna" userId="f0ffe10a-eb02-498f-8cb1-aeb43c0a8240" providerId="ADAL" clId="{8CB0906C-CE5B-4C2B-9A47-E8E985B9A612}" dt="2022-10-24T16:21:12.147" v="293"/>
        <pc:sldMkLst>
          <pc:docMk/>
          <pc:sldMk cId="1053889801" sldId="323"/>
        </pc:sldMkLst>
        <pc:picChg chg="add del mod">
          <ac:chgData name="Gwadera, Zuzanna" userId="f0ffe10a-eb02-498f-8cb1-aeb43c0a8240" providerId="ADAL" clId="{8CB0906C-CE5B-4C2B-9A47-E8E985B9A612}" dt="2022-10-24T14:11:05.791" v="2"/>
          <ac:picMkLst>
            <pc:docMk/>
            <pc:sldMk cId="1053889801" sldId="323"/>
            <ac:picMk id="4" creationId="{71EB578E-808A-21F9-AFBC-99E94B0533E5}"/>
          </ac:picMkLst>
        </pc:picChg>
        <pc:picChg chg="add del mod">
          <ac:chgData name="Gwadera, Zuzanna" userId="f0ffe10a-eb02-498f-8cb1-aeb43c0a8240" providerId="ADAL" clId="{8CB0906C-CE5B-4C2B-9A47-E8E985B9A612}" dt="2022-10-24T14:12:06.144" v="4"/>
          <ac:picMkLst>
            <pc:docMk/>
            <pc:sldMk cId="1053889801" sldId="323"/>
            <ac:picMk id="6" creationId="{7C4B4985-9F20-5141-4E97-F43DF20424B2}"/>
          </ac:picMkLst>
        </pc:picChg>
        <pc:picChg chg="add del mod">
          <ac:chgData name="Gwadera, Zuzanna" userId="f0ffe10a-eb02-498f-8cb1-aeb43c0a8240" providerId="ADAL" clId="{8CB0906C-CE5B-4C2B-9A47-E8E985B9A612}" dt="2022-10-24T14:12:29.623" v="6"/>
          <ac:picMkLst>
            <pc:docMk/>
            <pc:sldMk cId="1053889801" sldId="323"/>
            <ac:picMk id="7" creationId="{51CA6ABC-7F98-07EC-E9E9-CD60F05E1F92}"/>
          </ac:picMkLst>
        </pc:picChg>
        <pc:picChg chg="add del mod">
          <ac:chgData name="Gwadera, Zuzanna" userId="f0ffe10a-eb02-498f-8cb1-aeb43c0a8240" providerId="ADAL" clId="{8CB0906C-CE5B-4C2B-9A47-E8E985B9A612}" dt="2022-10-24T14:13:00.013" v="8"/>
          <ac:picMkLst>
            <pc:docMk/>
            <pc:sldMk cId="1053889801" sldId="323"/>
            <ac:picMk id="8" creationId="{CC55C28B-5014-E6BE-6DDB-67D377B0055C}"/>
          </ac:picMkLst>
        </pc:picChg>
        <pc:picChg chg="del">
          <ac:chgData name="Gwadera, Zuzanna" userId="f0ffe10a-eb02-498f-8cb1-aeb43c0a8240" providerId="ADAL" clId="{8CB0906C-CE5B-4C2B-9A47-E8E985B9A612}" dt="2022-10-24T14:10:09.041" v="0"/>
          <ac:picMkLst>
            <pc:docMk/>
            <pc:sldMk cId="1053889801" sldId="323"/>
            <ac:picMk id="9" creationId="{BFC76DE0-4224-9E9A-2295-75AA87327F76}"/>
          </ac:picMkLst>
        </pc:picChg>
        <pc:picChg chg="add del mod">
          <ac:chgData name="Gwadera, Zuzanna" userId="f0ffe10a-eb02-498f-8cb1-aeb43c0a8240" providerId="ADAL" clId="{8CB0906C-CE5B-4C2B-9A47-E8E985B9A612}" dt="2022-10-24T14:14:47.350" v="10"/>
          <ac:picMkLst>
            <pc:docMk/>
            <pc:sldMk cId="1053889801" sldId="323"/>
            <ac:picMk id="10" creationId="{0DC2B8C1-4917-AE16-485B-63B66BB3D7C7}"/>
          </ac:picMkLst>
        </pc:picChg>
        <pc:picChg chg="add del mod">
          <ac:chgData name="Gwadera, Zuzanna" userId="f0ffe10a-eb02-498f-8cb1-aeb43c0a8240" providerId="ADAL" clId="{8CB0906C-CE5B-4C2B-9A47-E8E985B9A612}" dt="2022-10-24T14:15:06.406" v="12"/>
          <ac:picMkLst>
            <pc:docMk/>
            <pc:sldMk cId="1053889801" sldId="323"/>
            <ac:picMk id="11" creationId="{4A89063F-E934-882F-5C39-6AD2ADD31A2F}"/>
          </ac:picMkLst>
        </pc:picChg>
        <pc:picChg chg="add del mod">
          <ac:chgData name="Gwadera, Zuzanna" userId="f0ffe10a-eb02-498f-8cb1-aeb43c0a8240" providerId="ADAL" clId="{8CB0906C-CE5B-4C2B-9A47-E8E985B9A612}" dt="2022-10-24T14:16:41.679" v="14"/>
          <ac:picMkLst>
            <pc:docMk/>
            <pc:sldMk cId="1053889801" sldId="323"/>
            <ac:picMk id="12" creationId="{77206144-829C-5989-3D48-F2E0054AE3F4}"/>
          </ac:picMkLst>
        </pc:picChg>
        <pc:picChg chg="add del mod">
          <ac:chgData name="Gwadera, Zuzanna" userId="f0ffe10a-eb02-498f-8cb1-aeb43c0a8240" providerId="ADAL" clId="{8CB0906C-CE5B-4C2B-9A47-E8E985B9A612}" dt="2022-10-24T14:18:40.817" v="17"/>
          <ac:picMkLst>
            <pc:docMk/>
            <pc:sldMk cId="1053889801" sldId="323"/>
            <ac:picMk id="13" creationId="{E32B770B-6F95-D131-FD62-39BCDBE605EC}"/>
          </ac:picMkLst>
        </pc:picChg>
        <pc:picChg chg="add del mod">
          <ac:chgData name="Gwadera, Zuzanna" userId="f0ffe10a-eb02-498f-8cb1-aeb43c0a8240" providerId="ADAL" clId="{8CB0906C-CE5B-4C2B-9A47-E8E985B9A612}" dt="2022-10-24T14:18:50.919" v="19"/>
          <ac:picMkLst>
            <pc:docMk/>
            <pc:sldMk cId="1053889801" sldId="323"/>
            <ac:picMk id="14" creationId="{7F25D59A-9392-E8AE-63BA-52D75F728C95}"/>
          </ac:picMkLst>
        </pc:picChg>
        <pc:picChg chg="add del mod">
          <ac:chgData name="Gwadera, Zuzanna" userId="f0ffe10a-eb02-498f-8cb1-aeb43c0a8240" providerId="ADAL" clId="{8CB0906C-CE5B-4C2B-9A47-E8E985B9A612}" dt="2022-10-24T14:19:06.648" v="21"/>
          <ac:picMkLst>
            <pc:docMk/>
            <pc:sldMk cId="1053889801" sldId="323"/>
            <ac:picMk id="15" creationId="{419D1FB8-792B-F198-8781-8793EB637CBE}"/>
          </ac:picMkLst>
        </pc:picChg>
        <pc:picChg chg="add del mod">
          <ac:chgData name="Gwadera, Zuzanna" userId="f0ffe10a-eb02-498f-8cb1-aeb43c0a8240" providerId="ADAL" clId="{8CB0906C-CE5B-4C2B-9A47-E8E985B9A612}" dt="2022-10-24T14:19:24.407" v="23"/>
          <ac:picMkLst>
            <pc:docMk/>
            <pc:sldMk cId="1053889801" sldId="323"/>
            <ac:picMk id="16" creationId="{83271F32-5CCA-95AF-F333-D8084E1EEDE6}"/>
          </ac:picMkLst>
        </pc:picChg>
        <pc:picChg chg="add del mod">
          <ac:chgData name="Gwadera, Zuzanna" userId="f0ffe10a-eb02-498f-8cb1-aeb43c0a8240" providerId="ADAL" clId="{8CB0906C-CE5B-4C2B-9A47-E8E985B9A612}" dt="2022-10-24T14:20:40.541" v="25"/>
          <ac:picMkLst>
            <pc:docMk/>
            <pc:sldMk cId="1053889801" sldId="323"/>
            <ac:picMk id="17" creationId="{3590F36D-50D0-0527-F111-5648E9C6D9B6}"/>
          </ac:picMkLst>
        </pc:picChg>
        <pc:picChg chg="add del mod">
          <ac:chgData name="Gwadera, Zuzanna" userId="f0ffe10a-eb02-498f-8cb1-aeb43c0a8240" providerId="ADAL" clId="{8CB0906C-CE5B-4C2B-9A47-E8E985B9A612}" dt="2022-10-24T14:21:32.290" v="27"/>
          <ac:picMkLst>
            <pc:docMk/>
            <pc:sldMk cId="1053889801" sldId="323"/>
            <ac:picMk id="18" creationId="{0CD8C1BA-B159-B5FC-2731-A17871022319}"/>
          </ac:picMkLst>
        </pc:picChg>
        <pc:picChg chg="add del mod">
          <ac:chgData name="Gwadera, Zuzanna" userId="f0ffe10a-eb02-498f-8cb1-aeb43c0a8240" providerId="ADAL" clId="{8CB0906C-CE5B-4C2B-9A47-E8E985B9A612}" dt="2022-10-24T14:22:05.246" v="29"/>
          <ac:picMkLst>
            <pc:docMk/>
            <pc:sldMk cId="1053889801" sldId="323"/>
            <ac:picMk id="19" creationId="{1516DA54-9185-CCC3-1AC3-0D226A558C74}"/>
          </ac:picMkLst>
        </pc:picChg>
        <pc:picChg chg="add del mod">
          <ac:chgData name="Gwadera, Zuzanna" userId="f0ffe10a-eb02-498f-8cb1-aeb43c0a8240" providerId="ADAL" clId="{8CB0906C-CE5B-4C2B-9A47-E8E985B9A612}" dt="2022-10-24T14:22:15.629" v="31"/>
          <ac:picMkLst>
            <pc:docMk/>
            <pc:sldMk cId="1053889801" sldId="323"/>
            <ac:picMk id="20" creationId="{9F433C4C-9F04-E017-FD16-A45F9B6A01DC}"/>
          </ac:picMkLst>
        </pc:picChg>
        <pc:picChg chg="add mod">
          <ac:chgData name="Gwadera, Zuzanna" userId="f0ffe10a-eb02-498f-8cb1-aeb43c0a8240" providerId="ADAL" clId="{8CB0906C-CE5B-4C2B-9A47-E8E985B9A612}" dt="2022-10-24T14:23:25.428" v="32"/>
          <ac:picMkLst>
            <pc:docMk/>
            <pc:sldMk cId="1053889801" sldId="323"/>
            <ac:picMk id="21" creationId="{560AE853-90C9-B7A9-1FE6-C5F71AF0DCB9}"/>
          </ac:picMkLst>
        </pc:picChg>
      </pc:sldChg>
      <pc:sldChg chg="addSp modSp modNotesTx">
        <pc:chgData name="Gwadera, Zuzanna" userId="f0ffe10a-eb02-498f-8cb1-aeb43c0a8240" providerId="ADAL" clId="{8CB0906C-CE5B-4C2B-9A47-E8E985B9A612}" dt="2022-10-24T16:22:29.743" v="299"/>
        <pc:sldMkLst>
          <pc:docMk/>
          <pc:sldMk cId="1302432846" sldId="324"/>
        </pc:sldMkLst>
        <pc:picChg chg="add mod">
          <ac:chgData name="Gwadera, Zuzanna" userId="f0ffe10a-eb02-498f-8cb1-aeb43c0a8240" providerId="ADAL" clId="{8CB0906C-CE5B-4C2B-9A47-E8E985B9A612}" dt="2022-10-24T15:59:40.176" v="225"/>
          <ac:picMkLst>
            <pc:docMk/>
            <pc:sldMk cId="1302432846" sldId="324"/>
            <ac:picMk id="4" creationId="{75BC6364-7333-A4C8-B540-9B8AD5689890}"/>
          </ac:picMkLst>
        </pc:picChg>
      </pc:sldChg>
      <pc:sldChg chg="addSp delSp modSp modTransition modAnim modNotesTx">
        <pc:chgData name="Gwadera, Zuzanna" userId="f0ffe10a-eb02-498f-8cb1-aeb43c0a8240" providerId="ADAL" clId="{8CB0906C-CE5B-4C2B-9A47-E8E985B9A612}" dt="2022-10-24T16:20:51.532" v="292" actId="20577"/>
        <pc:sldMkLst>
          <pc:docMk/>
          <pc:sldMk cId="2330186629" sldId="325"/>
        </pc:sldMkLst>
        <pc:picChg chg="add del mod">
          <ac:chgData name="Gwadera, Zuzanna" userId="f0ffe10a-eb02-498f-8cb1-aeb43c0a8240" providerId="ADAL" clId="{8CB0906C-CE5B-4C2B-9A47-E8E985B9A612}" dt="2022-10-24T14:25:04.189" v="34"/>
          <ac:picMkLst>
            <pc:docMk/>
            <pc:sldMk cId="2330186629" sldId="325"/>
            <ac:picMk id="4" creationId="{DFCBF63C-7400-86C8-9F8C-3D8A8818C679}"/>
          </ac:picMkLst>
        </pc:picChg>
        <pc:picChg chg="add del mod">
          <ac:chgData name="Gwadera, Zuzanna" userId="f0ffe10a-eb02-498f-8cb1-aeb43c0a8240" providerId="ADAL" clId="{8CB0906C-CE5B-4C2B-9A47-E8E985B9A612}" dt="2022-10-24T14:26:25.787" v="36"/>
          <ac:picMkLst>
            <pc:docMk/>
            <pc:sldMk cId="2330186629" sldId="325"/>
            <ac:picMk id="5" creationId="{5BD912A8-A5F9-F402-4AEC-4DB4AEF05605}"/>
          </ac:picMkLst>
        </pc:picChg>
        <pc:picChg chg="add del mod">
          <ac:chgData name="Gwadera, Zuzanna" userId="f0ffe10a-eb02-498f-8cb1-aeb43c0a8240" providerId="ADAL" clId="{8CB0906C-CE5B-4C2B-9A47-E8E985B9A612}" dt="2022-10-24T14:26:38.738" v="38"/>
          <ac:picMkLst>
            <pc:docMk/>
            <pc:sldMk cId="2330186629" sldId="325"/>
            <ac:picMk id="7" creationId="{4BE41BCF-1A9B-16DA-594D-AA96D4B03785}"/>
          </ac:picMkLst>
        </pc:picChg>
        <pc:picChg chg="add del mod">
          <ac:chgData name="Gwadera, Zuzanna" userId="f0ffe10a-eb02-498f-8cb1-aeb43c0a8240" providerId="ADAL" clId="{8CB0906C-CE5B-4C2B-9A47-E8E985B9A612}" dt="2022-10-24T14:27:13.253" v="40"/>
          <ac:picMkLst>
            <pc:docMk/>
            <pc:sldMk cId="2330186629" sldId="325"/>
            <ac:picMk id="8" creationId="{284674A5-B280-CAE9-8935-91461834E584}"/>
          </ac:picMkLst>
        </pc:picChg>
        <pc:picChg chg="add del mod">
          <ac:chgData name="Gwadera, Zuzanna" userId="f0ffe10a-eb02-498f-8cb1-aeb43c0a8240" providerId="ADAL" clId="{8CB0906C-CE5B-4C2B-9A47-E8E985B9A612}" dt="2022-10-24T14:28:16.987" v="42"/>
          <ac:picMkLst>
            <pc:docMk/>
            <pc:sldMk cId="2330186629" sldId="325"/>
            <ac:picMk id="9" creationId="{4ADB4499-9A60-163D-AC8E-4D2B3F19DD1D}"/>
          </ac:picMkLst>
        </pc:picChg>
        <pc:picChg chg="add del mod">
          <ac:chgData name="Gwadera, Zuzanna" userId="f0ffe10a-eb02-498f-8cb1-aeb43c0a8240" providerId="ADAL" clId="{8CB0906C-CE5B-4C2B-9A47-E8E985B9A612}" dt="2022-10-24T14:30:54.361" v="44"/>
          <ac:picMkLst>
            <pc:docMk/>
            <pc:sldMk cId="2330186629" sldId="325"/>
            <ac:picMk id="10" creationId="{8F4213B8-7DF5-4563-1397-A613A1392F36}"/>
          </ac:picMkLst>
        </pc:picChg>
        <pc:picChg chg="add del mod">
          <ac:chgData name="Gwadera, Zuzanna" userId="f0ffe10a-eb02-498f-8cb1-aeb43c0a8240" providerId="ADAL" clId="{8CB0906C-CE5B-4C2B-9A47-E8E985B9A612}" dt="2022-10-24T14:32:10.891" v="46"/>
          <ac:picMkLst>
            <pc:docMk/>
            <pc:sldMk cId="2330186629" sldId="325"/>
            <ac:picMk id="11" creationId="{3C0E4A4E-B44D-C576-E4F7-14E9B959CA37}"/>
          </ac:picMkLst>
        </pc:picChg>
        <pc:picChg chg="add del mod">
          <ac:chgData name="Gwadera, Zuzanna" userId="f0ffe10a-eb02-498f-8cb1-aeb43c0a8240" providerId="ADAL" clId="{8CB0906C-CE5B-4C2B-9A47-E8E985B9A612}" dt="2022-10-24T14:32:30.334" v="48"/>
          <ac:picMkLst>
            <pc:docMk/>
            <pc:sldMk cId="2330186629" sldId="325"/>
            <ac:picMk id="12" creationId="{3BDC20F8-B117-DCE5-BFD1-3116CECFFDDD}"/>
          </ac:picMkLst>
        </pc:picChg>
        <pc:picChg chg="add del mod">
          <ac:chgData name="Gwadera, Zuzanna" userId="f0ffe10a-eb02-498f-8cb1-aeb43c0a8240" providerId="ADAL" clId="{8CB0906C-CE5B-4C2B-9A47-E8E985B9A612}" dt="2022-10-24T14:33:24.506" v="50"/>
          <ac:picMkLst>
            <pc:docMk/>
            <pc:sldMk cId="2330186629" sldId="325"/>
            <ac:picMk id="13" creationId="{172F74CF-26ED-B4B1-74EE-F900B5CEE81B}"/>
          </ac:picMkLst>
        </pc:picChg>
        <pc:picChg chg="add del mod">
          <ac:chgData name="Gwadera, Zuzanna" userId="f0ffe10a-eb02-498f-8cb1-aeb43c0a8240" providerId="ADAL" clId="{8CB0906C-CE5B-4C2B-9A47-E8E985B9A612}" dt="2022-10-24T14:33:48.304" v="52"/>
          <ac:picMkLst>
            <pc:docMk/>
            <pc:sldMk cId="2330186629" sldId="325"/>
            <ac:picMk id="14" creationId="{77078C83-E51A-D61E-DCE2-2132178B1FEA}"/>
          </ac:picMkLst>
        </pc:picChg>
        <pc:picChg chg="add del mod">
          <ac:chgData name="Gwadera, Zuzanna" userId="f0ffe10a-eb02-498f-8cb1-aeb43c0a8240" providerId="ADAL" clId="{8CB0906C-CE5B-4C2B-9A47-E8E985B9A612}" dt="2022-10-24T14:34:01.254" v="54"/>
          <ac:picMkLst>
            <pc:docMk/>
            <pc:sldMk cId="2330186629" sldId="325"/>
            <ac:picMk id="15" creationId="{98E23905-46BF-806F-9279-CAA5E04196EF}"/>
          </ac:picMkLst>
        </pc:picChg>
        <pc:picChg chg="add del mod">
          <ac:chgData name="Gwadera, Zuzanna" userId="f0ffe10a-eb02-498f-8cb1-aeb43c0a8240" providerId="ADAL" clId="{8CB0906C-CE5B-4C2B-9A47-E8E985B9A612}" dt="2022-10-24T14:35:21.219" v="56"/>
          <ac:picMkLst>
            <pc:docMk/>
            <pc:sldMk cId="2330186629" sldId="325"/>
            <ac:picMk id="16" creationId="{487F8DBD-D44A-2A3C-B838-375243545488}"/>
          </ac:picMkLst>
        </pc:picChg>
        <pc:picChg chg="add del mod">
          <ac:chgData name="Gwadera, Zuzanna" userId="f0ffe10a-eb02-498f-8cb1-aeb43c0a8240" providerId="ADAL" clId="{8CB0906C-CE5B-4C2B-9A47-E8E985B9A612}" dt="2022-10-24T14:36:33.389" v="58"/>
          <ac:picMkLst>
            <pc:docMk/>
            <pc:sldMk cId="2330186629" sldId="325"/>
            <ac:picMk id="17" creationId="{66B1B66B-2E47-C783-A290-0843F6701ED8}"/>
          </ac:picMkLst>
        </pc:picChg>
        <pc:picChg chg="add del mod">
          <ac:chgData name="Gwadera, Zuzanna" userId="f0ffe10a-eb02-498f-8cb1-aeb43c0a8240" providerId="ADAL" clId="{8CB0906C-CE5B-4C2B-9A47-E8E985B9A612}" dt="2022-10-24T14:38:54.069" v="60"/>
          <ac:picMkLst>
            <pc:docMk/>
            <pc:sldMk cId="2330186629" sldId="325"/>
            <ac:picMk id="18" creationId="{E89819AC-D68B-94EC-BC1F-A1D4667A923A}"/>
          </ac:picMkLst>
        </pc:picChg>
        <pc:picChg chg="add del mod">
          <ac:chgData name="Gwadera, Zuzanna" userId="f0ffe10a-eb02-498f-8cb1-aeb43c0a8240" providerId="ADAL" clId="{8CB0906C-CE5B-4C2B-9A47-E8E985B9A612}" dt="2022-10-24T14:39:53.783" v="62"/>
          <ac:picMkLst>
            <pc:docMk/>
            <pc:sldMk cId="2330186629" sldId="325"/>
            <ac:picMk id="19" creationId="{5BCD6040-9E13-98C9-5094-A4BFB1BB2A0D}"/>
          </ac:picMkLst>
        </pc:picChg>
        <pc:picChg chg="add del mod">
          <ac:chgData name="Gwadera, Zuzanna" userId="f0ffe10a-eb02-498f-8cb1-aeb43c0a8240" providerId="ADAL" clId="{8CB0906C-CE5B-4C2B-9A47-E8E985B9A612}" dt="2022-10-24T16:05:49.467" v="226"/>
          <ac:picMkLst>
            <pc:docMk/>
            <pc:sldMk cId="2330186629" sldId="325"/>
            <ac:picMk id="20" creationId="{AE1DFED5-6807-7433-1C7D-1556DA75C121}"/>
          </ac:picMkLst>
        </pc:picChg>
        <pc:picChg chg="add del mod">
          <ac:chgData name="Gwadera, Zuzanna" userId="f0ffe10a-eb02-498f-8cb1-aeb43c0a8240" providerId="ADAL" clId="{8CB0906C-CE5B-4C2B-9A47-E8E985B9A612}" dt="2022-10-24T16:06:00.023" v="228"/>
          <ac:picMkLst>
            <pc:docMk/>
            <pc:sldMk cId="2330186629" sldId="325"/>
            <ac:picMk id="21" creationId="{1A28883C-662E-E4D9-8981-E2E414F56BFE}"/>
          </ac:picMkLst>
        </pc:picChg>
        <pc:picChg chg="add del mod">
          <ac:chgData name="Gwadera, Zuzanna" userId="f0ffe10a-eb02-498f-8cb1-aeb43c0a8240" providerId="ADAL" clId="{8CB0906C-CE5B-4C2B-9A47-E8E985B9A612}" dt="2022-10-24T16:07:02.028" v="230"/>
          <ac:picMkLst>
            <pc:docMk/>
            <pc:sldMk cId="2330186629" sldId="325"/>
            <ac:picMk id="22" creationId="{005F5DB0-BF73-024D-080A-C8D6CEA8F003}"/>
          </ac:picMkLst>
        </pc:picChg>
        <pc:picChg chg="add del mod">
          <ac:chgData name="Gwadera, Zuzanna" userId="f0ffe10a-eb02-498f-8cb1-aeb43c0a8240" providerId="ADAL" clId="{8CB0906C-CE5B-4C2B-9A47-E8E985B9A612}" dt="2022-10-24T16:07:20.507" v="232"/>
          <ac:picMkLst>
            <pc:docMk/>
            <pc:sldMk cId="2330186629" sldId="325"/>
            <ac:picMk id="23" creationId="{3B17B568-0BC9-893C-6575-592EE7CE97D6}"/>
          </ac:picMkLst>
        </pc:picChg>
        <pc:picChg chg="add del mod">
          <ac:chgData name="Gwadera, Zuzanna" userId="f0ffe10a-eb02-498f-8cb1-aeb43c0a8240" providerId="ADAL" clId="{8CB0906C-CE5B-4C2B-9A47-E8E985B9A612}" dt="2022-10-24T16:07:48.364" v="234"/>
          <ac:picMkLst>
            <pc:docMk/>
            <pc:sldMk cId="2330186629" sldId="325"/>
            <ac:picMk id="24" creationId="{D5EA31BD-4ECA-100A-0184-670B1B391061}"/>
          </ac:picMkLst>
        </pc:picChg>
        <pc:picChg chg="add del mod">
          <ac:chgData name="Gwadera, Zuzanna" userId="f0ffe10a-eb02-498f-8cb1-aeb43c0a8240" providerId="ADAL" clId="{8CB0906C-CE5B-4C2B-9A47-E8E985B9A612}" dt="2022-10-24T16:08:52.537" v="236"/>
          <ac:picMkLst>
            <pc:docMk/>
            <pc:sldMk cId="2330186629" sldId="325"/>
            <ac:picMk id="25" creationId="{933E87FF-A470-DC9A-5B3C-C456B71C46FE}"/>
          </ac:picMkLst>
        </pc:picChg>
        <pc:picChg chg="add mod">
          <ac:chgData name="Gwadera, Zuzanna" userId="f0ffe10a-eb02-498f-8cb1-aeb43c0a8240" providerId="ADAL" clId="{8CB0906C-CE5B-4C2B-9A47-E8E985B9A612}" dt="2022-10-24T16:10:05.251" v="237"/>
          <ac:picMkLst>
            <pc:docMk/>
            <pc:sldMk cId="2330186629" sldId="325"/>
            <ac:picMk id="26" creationId="{D1466441-CAA8-8D48-298A-494AD424365D}"/>
          </ac:picMkLst>
        </pc:picChg>
      </pc:sldChg>
      <pc:sldChg chg="addSp delSp modSp modTransition modAnim modNotesTx">
        <pc:chgData name="Gwadera, Zuzanna" userId="f0ffe10a-eb02-498f-8cb1-aeb43c0a8240" providerId="ADAL" clId="{8CB0906C-CE5B-4C2B-9A47-E8E985B9A612}" dt="2022-10-24T16:20:05.608" v="239"/>
        <pc:sldMkLst>
          <pc:docMk/>
          <pc:sldMk cId="220564931" sldId="326"/>
        </pc:sldMkLst>
        <pc:picChg chg="add del mod">
          <ac:chgData name="Gwadera, Zuzanna" userId="f0ffe10a-eb02-498f-8cb1-aeb43c0a8240" providerId="ADAL" clId="{8CB0906C-CE5B-4C2B-9A47-E8E985B9A612}" dt="2022-10-24T14:43:42.382" v="65"/>
          <ac:picMkLst>
            <pc:docMk/>
            <pc:sldMk cId="220564931" sldId="326"/>
            <ac:picMk id="4" creationId="{EF050841-D33F-1F09-E3B0-967972241A36}"/>
          </ac:picMkLst>
        </pc:picChg>
        <pc:picChg chg="add del mod">
          <ac:chgData name="Gwadera, Zuzanna" userId="f0ffe10a-eb02-498f-8cb1-aeb43c0a8240" providerId="ADAL" clId="{8CB0906C-CE5B-4C2B-9A47-E8E985B9A612}" dt="2022-10-24T14:44:17.202" v="67"/>
          <ac:picMkLst>
            <pc:docMk/>
            <pc:sldMk cId="220564931" sldId="326"/>
            <ac:picMk id="6" creationId="{D0D20EA8-8C10-1500-E4E3-D13C44B74D05}"/>
          </ac:picMkLst>
        </pc:picChg>
        <pc:picChg chg="add del mod">
          <ac:chgData name="Gwadera, Zuzanna" userId="f0ffe10a-eb02-498f-8cb1-aeb43c0a8240" providerId="ADAL" clId="{8CB0906C-CE5B-4C2B-9A47-E8E985B9A612}" dt="2022-10-24T14:44:41.092" v="69"/>
          <ac:picMkLst>
            <pc:docMk/>
            <pc:sldMk cId="220564931" sldId="326"/>
            <ac:picMk id="7" creationId="{DE0FD019-9971-B709-41F9-1259B36932C1}"/>
          </ac:picMkLst>
        </pc:picChg>
        <pc:picChg chg="add del mod">
          <ac:chgData name="Gwadera, Zuzanna" userId="f0ffe10a-eb02-498f-8cb1-aeb43c0a8240" providerId="ADAL" clId="{8CB0906C-CE5B-4C2B-9A47-E8E985B9A612}" dt="2022-10-24T14:45:25.466" v="71"/>
          <ac:picMkLst>
            <pc:docMk/>
            <pc:sldMk cId="220564931" sldId="326"/>
            <ac:picMk id="8" creationId="{8D9EF1AC-5B64-B228-4631-317BF7BDE411}"/>
          </ac:picMkLst>
        </pc:picChg>
        <pc:picChg chg="add del mod">
          <ac:chgData name="Gwadera, Zuzanna" userId="f0ffe10a-eb02-498f-8cb1-aeb43c0a8240" providerId="ADAL" clId="{8CB0906C-CE5B-4C2B-9A47-E8E985B9A612}" dt="2022-10-24T14:46:10.797" v="73"/>
          <ac:picMkLst>
            <pc:docMk/>
            <pc:sldMk cId="220564931" sldId="326"/>
            <ac:picMk id="9" creationId="{19056029-630B-84E9-A7A7-EAD064178BF0}"/>
          </ac:picMkLst>
        </pc:picChg>
        <pc:picChg chg="add del mod">
          <ac:chgData name="Gwadera, Zuzanna" userId="f0ffe10a-eb02-498f-8cb1-aeb43c0a8240" providerId="ADAL" clId="{8CB0906C-CE5B-4C2B-9A47-E8E985B9A612}" dt="2022-10-24T14:47:37.578" v="75"/>
          <ac:picMkLst>
            <pc:docMk/>
            <pc:sldMk cId="220564931" sldId="326"/>
            <ac:picMk id="10" creationId="{435B8AE9-0F1B-02A4-17E5-60C08CC597A4}"/>
          </ac:picMkLst>
        </pc:picChg>
        <pc:picChg chg="add del mod">
          <ac:chgData name="Gwadera, Zuzanna" userId="f0ffe10a-eb02-498f-8cb1-aeb43c0a8240" providerId="ADAL" clId="{8CB0906C-CE5B-4C2B-9A47-E8E985B9A612}" dt="2022-10-24T14:47:47.402" v="77"/>
          <ac:picMkLst>
            <pc:docMk/>
            <pc:sldMk cId="220564931" sldId="326"/>
            <ac:picMk id="11" creationId="{338F338C-03D9-D56E-4BB8-98DB8DA35ADD}"/>
          </ac:picMkLst>
        </pc:picChg>
        <pc:picChg chg="add del mod">
          <ac:chgData name="Gwadera, Zuzanna" userId="f0ffe10a-eb02-498f-8cb1-aeb43c0a8240" providerId="ADAL" clId="{8CB0906C-CE5B-4C2B-9A47-E8E985B9A612}" dt="2022-10-24T14:52:25.246" v="79"/>
          <ac:picMkLst>
            <pc:docMk/>
            <pc:sldMk cId="220564931" sldId="326"/>
            <ac:picMk id="12" creationId="{03B15E4A-FA49-B57E-2A56-ACBADE4C9DA2}"/>
          </ac:picMkLst>
        </pc:picChg>
        <pc:picChg chg="add del mod">
          <ac:chgData name="Gwadera, Zuzanna" userId="f0ffe10a-eb02-498f-8cb1-aeb43c0a8240" providerId="ADAL" clId="{8CB0906C-CE5B-4C2B-9A47-E8E985B9A612}" dt="2022-10-24T14:53:08.840" v="81"/>
          <ac:picMkLst>
            <pc:docMk/>
            <pc:sldMk cId="220564931" sldId="326"/>
            <ac:picMk id="13" creationId="{85D58F31-F600-5903-DDE1-CFC2EC82736C}"/>
          </ac:picMkLst>
        </pc:picChg>
        <pc:picChg chg="add del mod">
          <ac:chgData name="Gwadera, Zuzanna" userId="f0ffe10a-eb02-498f-8cb1-aeb43c0a8240" providerId="ADAL" clId="{8CB0906C-CE5B-4C2B-9A47-E8E985B9A612}" dt="2022-10-24T14:53:22.962" v="83"/>
          <ac:picMkLst>
            <pc:docMk/>
            <pc:sldMk cId="220564931" sldId="326"/>
            <ac:picMk id="14" creationId="{2CB84E8F-1A2C-AD37-97E0-AD645C052CF4}"/>
          </ac:picMkLst>
        </pc:picChg>
        <pc:picChg chg="add del mod">
          <ac:chgData name="Gwadera, Zuzanna" userId="f0ffe10a-eb02-498f-8cb1-aeb43c0a8240" providerId="ADAL" clId="{8CB0906C-CE5B-4C2B-9A47-E8E985B9A612}" dt="2022-10-24T14:53:35.501" v="85"/>
          <ac:picMkLst>
            <pc:docMk/>
            <pc:sldMk cId="220564931" sldId="326"/>
            <ac:picMk id="15" creationId="{F8B33BA2-620D-08A7-FAE5-621C8FB2CD8F}"/>
          </ac:picMkLst>
        </pc:picChg>
        <pc:picChg chg="add del mod">
          <ac:chgData name="Gwadera, Zuzanna" userId="f0ffe10a-eb02-498f-8cb1-aeb43c0a8240" providerId="ADAL" clId="{8CB0906C-CE5B-4C2B-9A47-E8E985B9A612}" dt="2022-10-24T14:55:56.470" v="87"/>
          <ac:picMkLst>
            <pc:docMk/>
            <pc:sldMk cId="220564931" sldId="326"/>
            <ac:picMk id="16" creationId="{223EAC0C-BDAA-3420-7DF1-0AE1BE328E33}"/>
          </ac:picMkLst>
        </pc:picChg>
        <pc:picChg chg="add del mod">
          <ac:chgData name="Gwadera, Zuzanna" userId="f0ffe10a-eb02-498f-8cb1-aeb43c0a8240" providerId="ADAL" clId="{8CB0906C-CE5B-4C2B-9A47-E8E985B9A612}" dt="2022-10-24T14:56:06.335" v="89"/>
          <ac:picMkLst>
            <pc:docMk/>
            <pc:sldMk cId="220564931" sldId="326"/>
            <ac:picMk id="17" creationId="{EC5EAEA3-66C4-1819-56E7-39AEE3E57063}"/>
          </ac:picMkLst>
        </pc:picChg>
        <pc:picChg chg="add del mod">
          <ac:chgData name="Gwadera, Zuzanna" userId="f0ffe10a-eb02-498f-8cb1-aeb43c0a8240" providerId="ADAL" clId="{8CB0906C-CE5B-4C2B-9A47-E8E985B9A612}" dt="2022-10-24T14:57:56.650" v="91"/>
          <ac:picMkLst>
            <pc:docMk/>
            <pc:sldMk cId="220564931" sldId="326"/>
            <ac:picMk id="18" creationId="{25C6A8E5-0FD0-A96E-210D-D46B9710A51F}"/>
          </ac:picMkLst>
        </pc:picChg>
        <pc:picChg chg="add del mod">
          <ac:chgData name="Gwadera, Zuzanna" userId="f0ffe10a-eb02-498f-8cb1-aeb43c0a8240" providerId="ADAL" clId="{8CB0906C-CE5B-4C2B-9A47-E8E985B9A612}" dt="2022-10-24T14:58:31.855" v="93"/>
          <ac:picMkLst>
            <pc:docMk/>
            <pc:sldMk cId="220564931" sldId="326"/>
            <ac:picMk id="19" creationId="{D2BB2454-54BE-434F-2D78-C40072E0086E}"/>
          </ac:picMkLst>
        </pc:picChg>
        <pc:picChg chg="add del mod">
          <ac:chgData name="Gwadera, Zuzanna" userId="f0ffe10a-eb02-498f-8cb1-aeb43c0a8240" providerId="ADAL" clId="{8CB0906C-CE5B-4C2B-9A47-E8E985B9A612}" dt="2022-10-24T14:58:49.516" v="95"/>
          <ac:picMkLst>
            <pc:docMk/>
            <pc:sldMk cId="220564931" sldId="326"/>
            <ac:picMk id="20" creationId="{F7910B3F-E85F-C9E2-9C13-80ED047161C3}"/>
          </ac:picMkLst>
        </pc:picChg>
        <pc:picChg chg="add del mod">
          <ac:chgData name="Gwadera, Zuzanna" userId="f0ffe10a-eb02-498f-8cb1-aeb43c0a8240" providerId="ADAL" clId="{8CB0906C-CE5B-4C2B-9A47-E8E985B9A612}" dt="2022-10-24T14:59:02.752" v="97"/>
          <ac:picMkLst>
            <pc:docMk/>
            <pc:sldMk cId="220564931" sldId="326"/>
            <ac:picMk id="21" creationId="{ECC6DBC0-C9A6-8D61-3F7B-1548CD206069}"/>
          </ac:picMkLst>
        </pc:picChg>
        <pc:picChg chg="add del mod">
          <ac:chgData name="Gwadera, Zuzanna" userId="f0ffe10a-eb02-498f-8cb1-aeb43c0a8240" providerId="ADAL" clId="{8CB0906C-CE5B-4C2B-9A47-E8E985B9A612}" dt="2022-10-24T15:00:13.232" v="99"/>
          <ac:picMkLst>
            <pc:docMk/>
            <pc:sldMk cId="220564931" sldId="326"/>
            <ac:picMk id="22" creationId="{66137315-BBB4-0179-2692-9D6F2A0AAFB8}"/>
          </ac:picMkLst>
        </pc:picChg>
        <pc:picChg chg="add del mod">
          <ac:chgData name="Gwadera, Zuzanna" userId="f0ffe10a-eb02-498f-8cb1-aeb43c0a8240" providerId="ADAL" clId="{8CB0906C-CE5B-4C2B-9A47-E8E985B9A612}" dt="2022-10-24T15:02:05.910" v="101"/>
          <ac:picMkLst>
            <pc:docMk/>
            <pc:sldMk cId="220564931" sldId="326"/>
            <ac:picMk id="23" creationId="{32CE4F2B-066F-5F25-E590-4856DB33CE3C}"/>
          </ac:picMkLst>
        </pc:picChg>
        <pc:picChg chg="add del mod">
          <ac:chgData name="Gwadera, Zuzanna" userId="f0ffe10a-eb02-498f-8cb1-aeb43c0a8240" providerId="ADAL" clId="{8CB0906C-CE5B-4C2B-9A47-E8E985B9A612}" dt="2022-10-24T15:02:31.853" v="103"/>
          <ac:picMkLst>
            <pc:docMk/>
            <pc:sldMk cId="220564931" sldId="326"/>
            <ac:picMk id="24" creationId="{C958A468-F341-2C07-B4F4-A944580BDE1B}"/>
          </ac:picMkLst>
        </pc:picChg>
        <pc:picChg chg="add del mod">
          <ac:chgData name="Gwadera, Zuzanna" userId="f0ffe10a-eb02-498f-8cb1-aeb43c0a8240" providerId="ADAL" clId="{8CB0906C-CE5B-4C2B-9A47-E8E985B9A612}" dt="2022-10-24T15:03:05.386" v="105"/>
          <ac:picMkLst>
            <pc:docMk/>
            <pc:sldMk cId="220564931" sldId="326"/>
            <ac:picMk id="25" creationId="{5725F2C4-CC88-3FEB-0DE7-A9119F2C67AD}"/>
          </ac:picMkLst>
        </pc:picChg>
        <pc:picChg chg="add del mod">
          <ac:chgData name="Gwadera, Zuzanna" userId="f0ffe10a-eb02-498f-8cb1-aeb43c0a8240" providerId="ADAL" clId="{8CB0906C-CE5B-4C2B-9A47-E8E985B9A612}" dt="2022-10-24T15:03:20.550" v="107"/>
          <ac:picMkLst>
            <pc:docMk/>
            <pc:sldMk cId="220564931" sldId="326"/>
            <ac:picMk id="26" creationId="{3254CCDE-0E92-F652-1E52-4B7019949883}"/>
          </ac:picMkLst>
        </pc:picChg>
        <pc:picChg chg="add del mod">
          <ac:chgData name="Gwadera, Zuzanna" userId="f0ffe10a-eb02-498f-8cb1-aeb43c0a8240" providerId="ADAL" clId="{8CB0906C-CE5B-4C2B-9A47-E8E985B9A612}" dt="2022-10-24T15:03:47.687" v="109"/>
          <ac:picMkLst>
            <pc:docMk/>
            <pc:sldMk cId="220564931" sldId="326"/>
            <ac:picMk id="27" creationId="{5D8915FB-FA9D-F65F-45C2-F00BB441CC57}"/>
          </ac:picMkLst>
        </pc:picChg>
        <pc:picChg chg="add del mod">
          <ac:chgData name="Gwadera, Zuzanna" userId="f0ffe10a-eb02-498f-8cb1-aeb43c0a8240" providerId="ADAL" clId="{8CB0906C-CE5B-4C2B-9A47-E8E985B9A612}" dt="2022-10-24T15:04:39.910" v="111"/>
          <ac:picMkLst>
            <pc:docMk/>
            <pc:sldMk cId="220564931" sldId="326"/>
            <ac:picMk id="28" creationId="{43F6CAF2-4E48-EEA9-1FD1-0C841F315D9C}"/>
          </ac:picMkLst>
        </pc:picChg>
        <pc:picChg chg="add del mod">
          <ac:chgData name="Gwadera, Zuzanna" userId="f0ffe10a-eb02-498f-8cb1-aeb43c0a8240" providerId="ADAL" clId="{8CB0906C-CE5B-4C2B-9A47-E8E985B9A612}" dt="2022-10-24T15:05:13.188" v="113"/>
          <ac:picMkLst>
            <pc:docMk/>
            <pc:sldMk cId="220564931" sldId="326"/>
            <ac:picMk id="29" creationId="{FA98ACF1-F719-8FCD-EEB9-FC4B5B3EAEFD}"/>
          </ac:picMkLst>
        </pc:picChg>
        <pc:picChg chg="add del mod">
          <ac:chgData name="Gwadera, Zuzanna" userId="f0ffe10a-eb02-498f-8cb1-aeb43c0a8240" providerId="ADAL" clId="{8CB0906C-CE5B-4C2B-9A47-E8E985B9A612}" dt="2022-10-24T15:06:26.841" v="115"/>
          <ac:picMkLst>
            <pc:docMk/>
            <pc:sldMk cId="220564931" sldId="326"/>
            <ac:picMk id="30" creationId="{0A18C0BC-8599-4D71-EBEF-FACD0465B127}"/>
          </ac:picMkLst>
        </pc:picChg>
        <pc:picChg chg="add del mod">
          <ac:chgData name="Gwadera, Zuzanna" userId="f0ffe10a-eb02-498f-8cb1-aeb43c0a8240" providerId="ADAL" clId="{8CB0906C-CE5B-4C2B-9A47-E8E985B9A612}" dt="2022-10-24T15:06:46.518" v="117"/>
          <ac:picMkLst>
            <pc:docMk/>
            <pc:sldMk cId="220564931" sldId="326"/>
            <ac:picMk id="31" creationId="{D19328E3-B5F8-C45E-9BE4-49D069A170D3}"/>
          </ac:picMkLst>
        </pc:picChg>
        <pc:picChg chg="add del mod">
          <ac:chgData name="Gwadera, Zuzanna" userId="f0ffe10a-eb02-498f-8cb1-aeb43c0a8240" providerId="ADAL" clId="{8CB0906C-CE5B-4C2B-9A47-E8E985B9A612}" dt="2022-10-24T15:07:31.355" v="119"/>
          <ac:picMkLst>
            <pc:docMk/>
            <pc:sldMk cId="220564931" sldId="326"/>
            <ac:picMk id="32" creationId="{4E79D834-424A-D012-8D19-520FB3E1A4D9}"/>
          </ac:picMkLst>
        </pc:picChg>
        <pc:picChg chg="add del mod">
          <ac:chgData name="Gwadera, Zuzanna" userId="f0ffe10a-eb02-498f-8cb1-aeb43c0a8240" providerId="ADAL" clId="{8CB0906C-CE5B-4C2B-9A47-E8E985B9A612}" dt="2022-10-24T15:08:56.290" v="121"/>
          <ac:picMkLst>
            <pc:docMk/>
            <pc:sldMk cId="220564931" sldId="326"/>
            <ac:picMk id="33" creationId="{4258C5CE-63F3-BEAE-B0A7-46F1BCF407D3}"/>
          </ac:picMkLst>
        </pc:picChg>
        <pc:picChg chg="add del mod">
          <ac:chgData name="Gwadera, Zuzanna" userId="f0ffe10a-eb02-498f-8cb1-aeb43c0a8240" providerId="ADAL" clId="{8CB0906C-CE5B-4C2B-9A47-E8E985B9A612}" dt="2022-10-24T15:09:14.630" v="123"/>
          <ac:picMkLst>
            <pc:docMk/>
            <pc:sldMk cId="220564931" sldId="326"/>
            <ac:picMk id="34" creationId="{FB1F42CD-2837-86ED-0551-C3C27635AB52}"/>
          </ac:picMkLst>
        </pc:picChg>
        <pc:picChg chg="add del mod">
          <ac:chgData name="Gwadera, Zuzanna" userId="f0ffe10a-eb02-498f-8cb1-aeb43c0a8240" providerId="ADAL" clId="{8CB0906C-CE5B-4C2B-9A47-E8E985B9A612}" dt="2022-10-24T15:09:51.551" v="125"/>
          <ac:picMkLst>
            <pc:docMk/>
            <pc:sldMk cId="220564931" sldId="326"/>
            <ac:picMk id="35" creationId="{2FCC631E-12EE-0192-1357-D7B2F348381E}"/>
          </ac:picMkLst>
        </pc:picChg>
        <pc:picChg chg="add del mod">
          <ac:chgData name="Gwadera, Zuzanna" userId="f0ffe10a-eb02-498f-8cb1-aeb43c0a8240" providerId="ADAL" clId="{8CB0906C-CE5B-4C2B-9A47-E8E985B9A612}" dt="2022-10-24T15:11:32.953" v="127"/>
          <ac:picMkLst>
            <pc:docMk/>
            <pc:sldMk cId="220564931" sldId="326"/>
            <ac:picMk id="36" creationId="{AD4ADA23-583C-FC0C-FF62-FB3ABEDC89E8}"/>
          </ac:picMkLst>
        </pc:picChg>
        <pc:picChg chg="add mod">
          <ac:chgData name="Gwadera, Zuzanna" userId="f0ffe10a-eb02-498f-8cb1-aeb43c0a8240" providerId="ADAL" clId="{8CB0906C-CE5B-4C2B-9A47-E8E985B9A612}" dt="2022-10-24T15:12:39.926" v="128"/>
          <ac:picMkLst>
            <pc:docMk/>
            <pc:sldMk cId="220564931" sldId="326"/>
            <ac:picMk id="37" creationId="{600C168E-C150-C820-E8CB-09863FC5BDE7}"/>
          </ac:picMkLst>
        </pc:picChg>
      </pc:sldChg>
      <pc:sldChg chg="addSp delSp modSp modTransition modAnim modNotesTx">
        <pc:chgData name="Gwadera, Zuzanna" userId="f0ffe10a-eb02-498f-8cb1-aeb43c0a8240" providerId="ADAL" clId="{8CB0906C-CE5B-4C2B-9A47-E8E985B9A612}" dt="2022-10-24T16:21:41.281" v="295" actId="20577"/>
        <pc:sldMkLst>
          <pc:docMk/>
          <pc:sldMk cId="921719442" sldId="328"/>
        </pc:sldMkLst>
        <pc:picChg chg="add del mod">
          <ac:chgData name="Gwadera, Zuzanna" userId="f0ffe10a-eb02-498f-8cb1-aeb43c0a8240" providerId="ADAL" clId="{8CB0906C-CE5B-4C2B-9A47-E8E985B9A612}" dt="2022-10-24T15:14:12.194" v="130"/>
          <ac:picMkLst>
            <pc:docMk/>
            <pc:sldMk cId="921719442" sldId="328"/>
            <ac:picMk id="4" creationId="{2CB9363C-5EA9-F98E-5DB3-1D062882F345}"/>
          </ac:picMkLst>
        </pc:picChg>
        <pc:picChg chg="add del mod">
          <ac:chgData name="Gwadera, Zuzanna" userId="f0ffe10a-eb02-498f-8cb1-aeb43c0a8240" providerId="ADAL" clId="{8CB0906C-CE5B-4C2B-9A47-E8E985B9A612}" dt="2022-10-24T15:14:42.432" v="132"/>
          <ac:picMkLst>
            <pc:docMk/>
            <pc:sldMk cId="921719442" sldId="328"/>
            <ac:picMk id="5" creationId="{D3659F20-CECF-DDB7-9AEB-85F4B274C1A7}"/>
          </ac:picMkLst>
        </pc:picChg>
        <pc:picChg chg="add del mod">
          <ac:chgData name="Gwadera, Zuzanna" userId="f0ffe10a-eb02-498f-8cb1-aeb43c0a8240" providerId="ADAL" clId="{8CB0906C-CE5B-4C2B-9A47-E8E985B9A612}" dt="2022-10-24T15:15:41.988" v="134"/>
          <ac:picMkLst>
            <pc:docMk/>
            <pc:sldMk cId="921719442" sldId="328"/>
            <ac:picMk id="7" creationId="{8A1DC84F-E428-FAA5-7E41-03C4ECE4D3DA}"/>
          </ac:picMkLst>
        </pc:picChg>
        <pc:picChg chg="add del mod">
          <ac:chgData name="Gwadera, Zuzanna" userId="f0ffe10a-eb02-498f-8cb1-aeb43c0a8240" providerId="ADAL" clId="{8CB0906C-CE5B-4C2B-9A47-E8E985B9A612}" dt="2022-10-24T15:15:54.778" v="136"/>
          <ac:picMkLst>
            <pc:docMk/>
            <pc:sldMk cId="921719442" sldId="328"/>
            <ac:picMk id="8" creationId="{25941EE3-C103-5EBA-1462-6F92D427DEC9}"/>
          </ac:picMkLst>
        </pc:picChg>
        <pc:picChg chg="add del mod">
          <ac:chgData name="Gwadera, Zuzanna" userId="f0ffe10a-eb02-498f-8cb1-aeb43c0a8240" providerId="ADAL" clId="{8CB0906C-CE5B-4C2B-9A47-E8E985B9A612}" dt="2022-10-24T15:16:12.577" v="138"/>
          <ac:picMkLst>
            <pc:docMk/>
            <pc:sldMk cId="921719442" sldId="328"/>
            <ac:picMk id="9" creationId="{9860D82D-6871-5ABD-8A97-B73CA1337286}"/>
          </ac:picMkLst>
        </pc:picChg>
        <pc:picChg chg="add del mod">
          <ac:chgData name="Gwadera, Zuzanna" userId="f0ffe10a-eb02-498f-8cb1-aeb43c0a8240" providerId="ADAL" clId="{8CB0906C-CE5B-4C2B-9A47-E8E985B9A612}" dt="2022-10-24T15:16:26.544" v="140"/>
          <ac:picMkLst>
            <pc:docMk/>
            <pc:sldMk cId="921719442" sldId="328"/>
            <ac:picMk id="10" creationId="{F43E3D7B-7CBA-A043-0843-6EAAC56B25A9}"/>
          </ac:picMkLst>
        </pc:picChg>
        <pc:picChg chg="add del mod">
          <ac:chgData name="Gwadera, Zuzanna" userId="f0ffe10a-eb02-498f-8cb1-aeb43c0a8240" providerId="ADAL" clId="{8CB0906C-CE5B-4C2B-9A47-E8E985B9A612}" dt="2022-10-24T15:16:52.626" v="142"/>
          <ac:picMkLst>
            <pc:docMk/>
            <pc:sldMk cId="921719442" sldId="328"/>
            <ac:picMk id="11" creationId="{A80A0E88-E701-C475-76D9-789C0113A3DF}"/>
          </ac:picMkLst>
        </pc:picChg>
        <pc:picChg chg="add del mod">
          <ac:chgData name="Gwadera, Zuzanna" userId="f0ffe10a-eb02-498f-8cb1-aeb43c0a8240" providerId="ADAL" clId="{8CB0906C-CE5B-4C2B-9A47-E8E985B9A612}" dt="2022-10-24T15:17:56.240" v="144"/>
          <ac:picMkLst>
            <pc:docMk/>
            <pc:sldMk cId="921719442" sldId="328"/>
            <ac:picMk id="12" creationId="{3FCD9389-3A29-0E01-B0C5-ACF94745633F}"/>
          </ac:picMkLst>
        </pc:picChg>
        <pc:picChg chg="add del mod">
          <ac:chgData name="Gwadera, Zuzanna" userId="f0ffe10a-eb02-498f-8cb1-aeb43c0a8240" providerId="ADAL" clId="{8CB0906C-CE5B-4C2B-9A47-E8E985B9A612}" dt="2022-10-24T15:18:17.818" v="146"/>
          <ac:picMkLst>
            <pc:docMk/>
            <pc:sldMk cId="921719442" sldId="328"/>
            <ac:picMk id="13" creationId="{1F7B1A16-CA68-672D-AF3B-0413D09460E4}"/>
          </ac:picMkLst>
        </pc:picChg>
        <pc:picChg chg="add del mod">
          <ac:chgData name="Gwadera, Zuzanna" userId="f0ffe10a-eb02-498f-8cb1-aeb43c0a8240" providerId="ADAL" clId="{8CB0906C-CE5B-4C2B-9A47-E8E985B9A612}" dt="2022-10-24T15:19:03.859" v="148"/>
          <ac:picMkLst>
            <pc:docMk/>
            <pc:sldMk cId="921719442" sldId="328"/>
            <ac:picMk id="14" creationId="{65D30B6D-04C4-2F24-C4B7-DFFE681C6F3F}"/>
          </ac:picMkLst>
        </pc:picChg>
        <pc:picChg chg="add del mod">
          <ac:chgData name="Gwadera, Zuzanna" userId="f0ffe10a-eb02-498f-8cb1-aeb43c0a8240" providerId="ADAL" clId="{8CB0906C-CE5B-4C2B-9A47-E8E985B9A612}" dt="2022-10-24T15:19:32.241" v="150"/>
          <ac:picMkLst>
            <pc:docMk/>
            <pc:sldMk cId="921719442" sldId="328"/>
            <ac:picMk id="15" creationId="{C830FC41-6360-C7E1-2E74-B2B97AA1C5B4}"/>
          </ac:picMkLst>
        </pc:picChg>
        <pc:picChg chg="add del mod">
          <ac:chgData name="Gwadera, Zuzanna" userId="f0ffe10a-eb02-498f-8cb1-aeb43c0a8240" providerId="ADAL" clId="{8CB0906C-CE5B-4C2B-9A47-E8E985B9A612}" dt="2022-10-24T15:19:44.515" v="152"/>
          <ac:picMkLst>
            <pc:docMk/>
            <pc:sldMk cId="921719442" sldId="328"/>
            <ac:picMk id="16" creationId="{0B86A918-08DA-BCC1-0462-BB77FAD4B4BF}"/>
          </ac:picMkLst>
        </pc:picChg>
        <pc:picChg chg="add del mod">
          <ac:chgData name="Gwadera, Zuzanna" userId="f0ffe10a-eb02-498f-8cb1-aeb43c0a8240" providerId="ADAL" clId="{8CB0906C-CE5B-4C2B-9A47-E8E985B9A612}" dt="2022-10-24T15:20:39.573" v="154"/>
          <ac:picMkLst>
            <pc:docMk/>
            <pc:sldMk cId="921719442" sldId="328"/>
            <ac:picMk id="17" creationId="{6BFC73B3-09A4-CB57-6CA2-C22C336C7C58}"/>
          </ac:picMkLst>
        </pc:picChg>
        <pc:picChg chg="add del mod">
          <ac:chgData name="Gwadera, Zuzanna" userId="f0ffe10a-eb02-498f-8cb1-aeb43c0a8240" providerId="ADAL" clId="{8CB0906C-CE5B-4C2B-9A47-E8E985B9A612}" dt="2022-10-24T15:21:08.219" v="156"/>
          <ac:picMkLst>
            <pc:docMk/>
            <pc:sldMk cId="921719442" sldId="328"/>
            <ac:picMk id="18" creationId="{FD68F1CC-5425-E5D5-7623-F35394A57D75}"/>
          </ac:picMkLst>
        </pc:picChg>
        <pc:picChg chg="add del mod">
          <ac:chgData name="Gwadera, Zuzanna" userId="f0ffe10a-eb02-498f-8cb1-aeb43c0a8240" providerId="ADAL" clId="{8CB0906C-CE5B-4C2B-9A47-E8E985B9A612}" dt="2022-10-24T15:21:17.318" v="158"/>
          <ac:picMkLst>
            <pc:docMk/>
            <pc:sldMk cId="921719442" sldId="328"/>
            <ac:picMk id="19" creationId="{F2A4E13A-29DD-63F8-CEE2-7844392DE2C1}"/>
          </ac:picMkLst>
        </pc:picChg>
        <pc:picChg chg="add del mod">
          <ac:chgData name="Gwadera, Zuzanna" userId="f0ffe10a-eb02-498f-8cb1-aeb43c0a8240" providerId="ADAL" clId="{8CB0906C-CE5B-4C2B-9A47-E8E985B9A612}" dt="2022-10-24T15:22:17.621" v="160"/>
          <ac:picMkLst>
            <pc:docMk/>
            <pc:sldMk cId="921719442" sldId="328"/>
            <ac:picMk id="20" creationId="{AAED56A4-135E-A8C8-112C-A56C5CEFAE13}"/>
          </ac:picMkLst>
        </pc:picChg>
        <pc:picChg chg="add del mod">
          <ac:chgData name="Gwadera, Zuzanna" userId="f0ffe10a-eb02-498f-8cb1-aeb43c0a8240" providerId="ADAL" clId="{8CB0906C-CE5B-4C2B-9A47-E8E985B9A612}" dt="2022-10-24T15:23:33.192" v="162"/>
          <ac:picMkLst>
            <pc:docMk/>
            <pc:sldMk cId="921719442" sldId="328"/>
            <ac:picMk id="21" creationId="{7D28154D-33FD-D308-8D27-2149E67E8B31}"/>
          </ac:picMkLst>
        </pc:picChg>
        <pc:picChg chg="add del mod">
          <ac:chgData name="Gwadera, Zuzanna" userId="f0ffe10a-eb02-498f-8cb1-aeb43c0a8240" providerId="ADAL" clId="{8CB0906C-CE5B-4C2B-9A47-E8E985B9A612}" dt="2022-10-24T15:24:24.363" v="164"/>
          <ac:picMkLst>
            <pc:docMk/>
            <pc:sldMk cId="921719442" sldId="328"/>
            <ac:picMk id="22" creationId="{0FC7EC41-CA15-6F08-03E0-608C05C88FD4}"/>
          </ac:picMkLst>
        </pc:picChg>
        <pc:picChg chg="add del mod">
          <ac:chgData name="Gwadera, Zuzanna" userId="f0ffe10a-eb02-498f-8cb1-aeb43c0a8240" providerId="ADAL" clId="{8CB0906C-CE5B-4C2B-9A47-E8E985B9A612}" dt="2022-10-24T15:24:50.266" v="166"/>
          <ac:picMkLst>
            <pc:docMk/>
            <pc:sldMk cId="921719442" sldId="328"/>
            <ac:picMk id="23" creationId="{0EBECD2E-5965-EE01-7189-8901DBBF86EA}"/>
          </ac:picMkLst>
        </pc:picChg>
        <pc:picChg chg="add mod">
          <ac:chgData name="Gwadera, Zuzanna" userId="f0ffe10a-eb02-498f-8cb1-aeb43c0a8240" providerId="ADAL" clId="{8CB0906C-CE5B-4C2B-9A47-E8E985B9A612}" dt="2022-10-24T15:25:48.568" v="167"/>
          <ac:picMkLst>
            <pc:docMk/>
            <pc:sldMk cId="921719442" sldId="328"/>
            <ac:picMk id="24" creationId="{974A7EC9-CF08-946B-7D03-BCB672CA0765}"/>
          </ac:picMkLst>
        </pc:picChg>
      </pc:sldChg>
      <pc:sldChg chg="addSp delSp modSp modTransition modAnim modNotesTx">
        <pc:chgData name="Gwadera, Zuzanna" userId="f0ffe10a-eb02-498f-8cb1-aeb43c0a8240" providerId="ADAL" clId="{8CB0906C-CE5B-4C2B-9A47-E8E985B9A612}" dt="2022-10-24T16:21:53.849" v="296"/>
        <pc:sldMkLst>
          <pc:docMk/>
          <pc:sldMk cId="2238136630" sldId="329"/>
        </pc:sldMkLst>
        <pc:picChg chg="add del mod">
          <ac:chgData name="Gwadera, Zuzanna" userId="f0ffe10a-eb02-498f-8cb1-aeb43c0a8240" providerId="ADAL" clId="{8CB0906C-CE5B-4C2B-9A47-E8E985B9A612}" dt="2022-10-24T15:27:28.457" v="169"/>
          <ac:picMkLst>
            <pc:docMk/>
            <pc:sldMk cId="2238136630" sldId="329"/>
            <ac:picMk id="4" creationId="{17F1C923-D6DF-0B2D-3616-CC7CB6BECDE1}"/>
          </ac:picMkLst>
        </pc:picChg>
        <pc:picChg chg="add del mod">
          <ac:chgData name="Gwadera, Zuzanna" userId="f0ffe10a-eb02-498f-8cb1-aeb43c0a8240" providerId="ADAL" clId="{8CB0906C-CE5B-4C2B-9A47-E8E985B9A612}" dt="2022-10-24T15:28:02.143" v="171"/>
          <ac:picMkLst>
            <pc:docMk/>
            <pc:sldMk cId="2238136630" sldId="329"/>
            <ac:picMk id="5" creationId="{C458DCA7-24C3-5301-9EE9-FD6117FC2E80}"/>
          </ac:picMkLst>
        </pc:picChg>
        <pc:picChg chg="add del mod">
          <ac:chgData name="Gwadera, Zuzanna" userId="f0ffe10a-eb02-498f-8cb1-aeb43c0a8240" providerId="ADAL" clId="{8CB0906C-CE5B-4C2B-9A47-E8E985B9A612}" dt="2022-10-24T15:28:24.119" v="173"/>
          <ac:picMkLst>
            <pc:docMk/>
            <pc:sldMk cId="2238136630" sldId="329"/>
            <ac:picMk id="7" creationId="{C3A740C3-768A-5CA0-A61D-99017139CE36}"/>
          </ac:picMkLst>
        </pc:picChg>
        <pc:picChg chg="add mod">
          <ac:chgData name="Gwadera, Zuzanna" userId="f0ffe10a-eb02-498f-8cb1-aeb43c0a8240" providerId="ADAL" clId="{8CB0906C-CE5B-4C2B-9A47-E8E985B9A612}" dt="2022-10-24T15:29:03.797" v="174"/>
          <ac:picMkLst>
            <pc:docMk/>
            <pc:sldMk cId="2238136630" sldId="329"/>
            <ac:picMk id="8" creationId="{2C5D1DA2-7223-BA17-95BF-89DA91D2171E}"/>
          </ac:picMkLst>
        </pc:picChg>
      </pc:sldChg>
      <pc:sldChg chg="addSp delSp modSp modTransition modAnim modNotesTx">
        <pc:chgData name="Gwadera, Zuzanna" userId="f0ffe10a-eb02-498f-8cb1-aeb43c0a8240" providerId="ADAL" clId="{8CB0906C-CE5B-4C2B-9A47-E8E985B9A612}" dt="2022-10-24T16:22:06.478" v="297"/>
        <pc:sldMkLst>
          <pc:docMk/>
          <pc:sldMk cId="3968109101" sldId="330"/>
        </pc:sldMkLst>
        <pc:picChg chg="add del mod">
          <ac:chgData name="Gwadera, Zuzanna" userId="f0ffe10a-eb02-498f-8cb1-aeb43c0a8240" providerId="ADAL" clId="{8CB0906C-CE5B-4C2B-9A47-E8E985B9A612}" dt="2022-10-24T15:30:23.292" v="176"/>
          <ac:picMkLst>
            <pc:docMk/>
            <pc:sldMk cId="3968109101" sldId="330"/>
            <ac:picMk id="4" creationId="{35B55A8E-D049-E2B1-B5A7-874838B659D9}"/>
          </ac:picMkLst>
        </pc:picChg>
        <pc:picChg chg="add del mod">
          <ac:chgData name="Gwadera, Zuzanna" userId="f0ffe10a-eb02-498f-8cb1-aeb43c0a8240" providerId="ADAL" clId="{8CB0906C-CE5B-4C2B-9A47-E8E985B9A612}" dt="2022-10-24T15:40:59.154" v="178"/>
          <ac:picMkLst>
            <pc:docMk/>
            <pc:sldMk cId="3968109101" sldId="330"/>
            <ac:picMk id="5" creationId="{AE86C3A7-E525-2596-213D-8954095673BF}"/>
          </ac:picMkLst>
        </pc:picChg>
        <pc:picChg chg="add del mod">
          <ac:chgData name="Gwadera, Zuzanna" userId="f0ffe10a-eb02-498f-8cb1-aeb43c0a8240" providerId="ADAL" clId="{8CB0906C-CE5B-4C2B-9A47-E8E985B9A612}" dt="2022-10-24T15:41:25.647" v="180"/>
          <ac:picMkLst>
            <pc:docMk/>
            <pc:sldMk cId="3968109101" sldId="330"/>
            <ac:picMk id="7" creationId="{D3815A97-E4AF-29D4-39F0-E441F7DB6DE9}"/>
          </ac:picMkLst>
        </pc:picChg>
        <pc:picChg chg="add del mod">
          <ac:chgData name="Gwadera, Zuzanna" userId="f0ffe10a-eb02-498f-8cb1-aeb43c0a8240" providerId="ADAL" clId="{8CB0906C-CE5B-4C2B-9A47-E8E985B9A612}" dt="2022-10-24T15:42:13.797" v="182"/>
          <ac:picMkLst>
            <pc:docMk/>
            <pc:sldMk cId="3968109101" sldId="330"/>
            <ac:picMk id="8" creationId="{7F665D9C-6641-4BA7-C3D3-F264B6A21176}"/>
          </ac:picMkLst>
        </pc:picChg>
        <pc:picChg chg="add del mod">
          <ac:chgData name="Gwadera, Zuzanna" userId="f0ffe10a-eb02-498f-8cb1-aeb43c0a8240" providerId="ADAL" clId="{8CB0906C-CE5B-4C2B-9A47-E8E985B9A612}" dt="2022-10-24T15:42:27.057" v="184"/>
          <ac:picMkLst>
            <pc:docMk/>
            <pc:sldMk cId="3968109101" sldId="330"/>
            <ac:picMk id="9" creationId="{04278E33-BE8E-90FC-E79D-8F5DE708B2E2}"/>
          </ac:picMkLst>
        </pc:picChg>
        <pc:picChg chg="add mod">
          <ac:chgData name="Gwadera, Zuzanna" userId="f0ffe10a-eb02-498f-8cb1-aeb43c0a8240" providerId="ADAL" clId="{8CB0906C-CE5B-4C2B-9A47-E8E985B9A612}" dt="2022-10-24T15:43:28.371" v="185"/>
          <ac:picMkLst>
            <pc:docMk/>
            <pc:sldMk cId="3968109101" sldId="330"/>
            <ac:picMk id="10" creationId="{E251F569-98E5-3C2A-1DF8-0B3002EB5742}"/>
          </ac:picMkLst>
        </pc:picChg>
      </pc:sldChg>
      <pc:sldChg chg="addSp delSp modSp modTransition modAnim modNotesTx">
        <pc:chgData name="Gwadera, Zuzanna" userId="f0ffe10a-eb02-498f-8cb1-aeb43c0a8240" providerId="ADAL" clId="{8CB0906C-CE5B-4C2B-9A47-E8E985B9A612}" dt="2022-10-24T16:22:17.596" v="298"/>
        <pc:sldMkLst>
          <pc:docMk/>
          <pc:sldMk cId="214786792" sldId="331"/>
        </pc:sldMkLst>
        <pc:picChg chg="add del mod">
          <ac:chgData name="Gwadera, Zuzanna" userId="f0ffe10a-eb02-498f-8cb1-aeb43c0a8240" providerId="ADAL" clId="{8CB0906C-CE5B-4C2B-9A47-E8E985B9A612}" dt="2022-10-24T15:44:55.862" v="187"/>
          <ac:picMkLst>
            <pc:docMk/>
            <pc:sldMk cId="214786792" sldId="331"/>
            <ac:picMk id="4" creationId="{342148EC-120D-77E8-7172-65CE250AE848}"/>
          </ac:picMkLst>
        </pc:picChg>
        <pc:picChg chg="add del mod">
          <ac:chgData name="Gwadera, Zuzanna" userId="f0ffe10a-eb02-498f-8cb1-aeb43c0a8240" providerId="ADAL" clId="{8CB0906C-CE5B-4C2B-9A47-E8E985B9A612}" dt="2022-10-24T15:45:14.656" v="189"/>
          <ac:picMkLst>
            <pc:docMk/>
            <pc:sldMk cId="214786792" sldId="331"/>
            <ac:picMk id="6" creationId="{8C3D346E-0B3C-4F1A-7DF7-3590E84C820C}"/>
          </ac:picMkLst>
        </pc:picChg>
        <pc:picChg chg="add del mod">
          <ac:chgData name="Gwadera, Zuzanna" userId="f0ffe10a-eb02-498f-8cb1-aeb43c0a8240" providerId="ADAL" clId="{8CB0906C-CE5B-4C2B-9A47-E8E985B9A612}" dt="2022-10-24T15:45:48.363" v="191"/>
          <ac:picMkLst>
            <pc:docMk/>
            <pc:sldMk cId="214786792" sldId="331"/>
            <ac:picMk id="7" creationId="{8C9BA3B6-B92A-AF78-964C-DE13141AD629}"/>
          </ac:picMkLst>
        </pc:picChg>
        <pc:picChg chg="add del mod">
          <ac:chgData name="Gwadera, Zuzanna" userId="f0ffe10a-eb02-498f-8cb1-aeb43c0a8240" providerId="ADAL" clId="{8CB0906C-CE5B-4C2B-9A47-E8E985B9A612}" dt="2022-10-24T15:46:06.284" v="193"/>
          <ac:picMkLst>
            <pc:docMk/>
            <pc:sldMk cId="214786792" sldId="331"/>
            <ac:picMk id="8" creationId="{FBB7CA78-372F-99B6-9ECE-62D30EEF4915}"/>
          </ac:picMkLst>
        </pc:picChg>
        <pc:picChg chg="add del mod">
          <ac:chgData name="Gwadera, Zuzanna" userId="f0ffe10a-eb02-498f-8cb1-aeb43c0a8240" providerId="ADAL" clId="{8CB0906C-CE5B-4C2B-9A47-E8E985B9A612}" dt="2022-10-24T15:46:24.376" v="195"/>
          <ac:picMkLst>
            <pc:docMk/>
            <pc:sldMk cId="214786792" sldId="331"/>
            <ac:picMk id="9" creationId="{00D280A5-D831-922B-1FB2-32665DD3F1AE}"/>
          </ac:picMkLst>
        </pc:picChg>
        <pc:picChg chg="add del mod">
          <ac:chgData name="Gwadera, Zuzanna" userId="f0ffe10a-eb02-498f-8cb1-aeb43c0a8240" providerId="ADAL" clId="{8CB0906C-CE5B-4C2B-9A47-E8E985B9A612}" dt="2022-10-24T15:46:38.432" v="197"/>
          <ac:picMkLst>
            <pc:docMk/>
            <pc:sldMk cId="214786792" sldId="331"/>
            <ac:picMk id="10" creationId="{3398E37B-DF23-7A16-3399-800F2FCE6E0A}"/>
          </ac:picMkLst>
        </pc:picChg>
        <pc:picChg chg="add del mod">
          <ac:chgData name="Gwadera, Zuzanna" userId="f0ffe10a-eb02-498f-8cb1-aeb43c0a8240" providerId="ADAL" clId="{8CB0906C-CE5B-4C2B-9A47-E8E985B9A612}" dt="2022-10-24T15:48:34.677" v="199"/>
          <ac:picMkLst>
            <pc:docMk/>
            <pc:sldMk cId="214786792" sldId="331"/>
            <ac:picMk id="11" creationId="{013DD1F8-D6B8-7B4B-76E5-47013952251B}"/>
          </ac:picMkLst>
        </pc:picChg>
        <pc:picChg chg="add del mod">
          <ac:chgData name="Gwadera, Zuzanna" userId="f0ffe10a-eb02-498f-8cb1-aeb43c0a8240" providerId="ADAL" clId="{8CB0906C-CE5B-4C2B-9A47-E8E985B9A612}" dt="2022-10-24T15:49:35.869" v="201"/>
          <ac:picMkLst>
            <pc:docMk/>
            <pc:sldMk cId="214786792" sldId="331"/>
            <ac:picMk id="12" creationId="{4812979F-E7D5-16BA-6161-A033E6BD5B6B}"/>
          </ac:picMkLst>
        </pc:picChg>
        <pc:picChg chg="add del mod">
          <ac:chgData name="Gwadera, Zuzanna" userId="f0ffe10a-eb02-498f-8cb1-aeb43c0a8240" providerId="ADAL" clId="{8CB0906C-CE5B-4C2B-9A47-E8E985B9A612}" dt="2022-10-24T15:50:35.504" v="203"/>
          <ac:picMkLst>
            <pc:docMk/>
            <pc:sldMk cId="214786792" sldId="331"/>
            <ac:picMk id="13" creationId="{3FB0F1D6-88B3-B7F5-4B70-2FB6B3B98CDA}"/>
          </ac:picMkLst>
        </pc:picChg>
        <pc:picChg chg="add del mod">
          <ac:chgData name="Gwadera, Zuzanna" userId="f0ffe10a-eb02-498f-8cb1-aeb43c0a8240" providerId="ADAL" clId="{8CB0906C-CE5B-4C2B-9A47-E8E985B9A612}" dt="2022-10-24T15:51:20.827" v="205"/>
          <ac:picMkLst>
            <pc:docMk/>
            <pc:sldMk cId="214786792" sldId="331"/>
            <ac:picMk id="14" creationId="{A3409076-60B7-2F0C-0B9D-B271182B2DD1}"/>
          </ac:picMkLst>
        </pc:picChg>
        <pc:picChg chg="add del mod">
          <ac:chgData name="Gwadera, Zuzanna" userId="f0ffe10a-eb02-498f-8cb1-aeb43c0a8240" providerId="ADAL" clId="{8CB0906C-CE5B-4C2B-9A47-E8E985B9A612}" dt="2022-10-24T15:51:40.380" v="207"/>
          <ac:picMkLst>
            <pc:docMk/>
            <pc:sldMk cId="214786792" sldId="331"/>
            <ac:picMk id="15" creationId="{5EF7C585-DFC6-18DE-816C-B8B12B45816E}"/>
          </ac:picMkLst>
        </pc:picChg>
        <pc:picChg chg="add del mod">
          <ac:chgData name="Gwadera, Zuzanna" userId="f0ffe10a-eb02-498f-8cb1-aeb43c0a8240" providerId="ADAL" clId="{8CB0906C-CE5B-4C2B-9A47-E8E985B9A612}" dt="2022-10-24T15:52:13.580" v="209"/>
          <ac:picMkLst>
            <pc:docMk/>
            <pc:sldMk cId="214786792" sldId="331"/>
            <ac:picMk id="16" creationId="{5EFE3ADB-DF0B-E486-F1ED-A543172BE110}"/>
          </ac:picMkLst>
        </pc:picChg>
        <pc:picChg chg="add del mod">
          <ac:chgData name="Gwadera, Zuzanna" userId="f0ffe10a-eb02-498f-8cb1-aeb43c0a8240" providerId="ADAL" clId="{8CB0906C-CE5B-4C2B-9A47-E8E985B9A612}" dt="2022-10-24T15:53:11.869" v="211"/>
          <ac:picMkLst>
            <pc:docMk/>
            <pc:sldMk cId="214786792" sldId="331"/>
            <ac:picMk id="17" creationId="{2BF2E056-A1E1-E0E0-D268-C741AA46D4EE}"/>
          </ac:picMkLst>
        </pc:picChg>
        <pc:picChg chg="add del mod">
          <ac:chgData name="Gwadera, Zuzanna" userId="f0ffe10a-eb02-498f-8cb1-aeb43c0a8240" providerId="ADAL" clId="{8CB0906C-CE5B-4C2B-9A47-E8E985B9A612}" dt="2022-10-24T15:53:39.989" v="213"/>
          <ac:picMkLst>
            <pc:docMk/>
            <pc:sldMk cId="214786792" sldId="331"/>
            <ac:picMk id="18" creationId="{3C343461-5780-0A93-7342-5313A35DB59E}"/>
          </ac:picMkLst>
        </pc:picChg>
        <pc:picChg chg="add del mod">
          <ac:chgData name="Gwadera, Zuzanna" userId="f0ffe10a-eb02-498f-8cb1-aeb43c0a8240" providerId="ADAL" clId="{8CB0906C-CE5B-4C2B-9A47-E8E985B9A612}" dt="2022-10-24T15:54:27.084" v="215"/>
          <ac:picMkLst>
            <pc:docMk/>
            <pc:sldMk cId="214786792" sldId="331"/>
            <ac:picMk id="19" creationId="{32677D68-438D-4FB4-BEB9-0D3919BC535A}"/>
          </ac:picMkLst>
        </pc:picChg>
        <pc:picChg chg="add del mod">
          <ac:chgData name="Gwadera, Zuzanna" userId="f0ffe10a-eb02-498f-8cb1-aeb43c0a8240" providerId="ADAL" clId="{8CB0906C-CE5B-4C2B-9A47-E8E985B9A612}" dt="2022-10-24T15:54:44.730" v="217"/>
          <ac:picMkLst>
            <pc:docMk/>
            <pc:sldMk cId="214786792" sldId="331"/>
            <ac:picMk id="20" creationId="{30F3B6AE-BEE6-E326-2AD0-2B2E965C7935}"/>
          </ac:picMkLst>
        </pc:picChg>
        <pc:picChg chg="add del mod">
          <ac:chgData name="Gwadera, Zuzanna" userId="f0ffe10a-eb02-498f-8cb1-aeb43c0a8240" providerId="ADAL" clId="{8CB0906C-CE5B-4C2B-9A47-E8E985B9A612}" dt="2022-10-24T15:55:36.995" v="219"/>
          <ac:picMkLst>
            <pc:docMk/>
            <pc:sldMk cId="214786792" sldId="331"/>
            <ac:picMk id="21" creationId="{83742F75-306C-C737-B3AA-C697E5B4577F}"/>
          </ac:picMkLst>
        </pc:picChg>
        <pc:picChg chg="add del mod">
          <ac:chgData name="Gwadera, Zuzanna" userId="f0ffe10a-eb02-498f-8cb1-aeb43c0a8240" providerId="ADAL" clId="{8CB0906C-CE5B-4C2B-9A47-E8E985B9A612}" dt="2022-10-24T15:56:05.157" v="221"/>
          <ac:picMkLst>
            <pc:docMk/>
            <pc:sldMk cId="214786792" sldId="331"/>
            <ac:picMk id="22" creationId="{B43C6F51-6F20-84EC-4317-D9A60F47660E}"/>
          </ac:picMkLst>
        </pc:picChg>
        <pc:picChg chg="add del mod">
          <ac:chgData name="Gwadera, Zuzanna" userId="f0ffe10a-eb02-498f-8cb1-aeb43c0a8240" providerId="ADAL" clId="{8CB0906C-CE5B-4C2B-9A47-E8E985B9A612}" dt="2022-10-24T15:56:41.007" v="223"/>
          <ac:picMkLst>
            <pc:docMk/>
            <pc:sldMk cId="214786792" sldId="331"/>
            <ac:picMk id="23" creationId="{2A2DF746-8907-5743-5A7E-6D9315277169}"/>
          </ac:picMkLst>
        </pc:picChg>
        <pc:picChg chg="add mod">
          <ac:chgData name="Gwadera, Zuzanna" userId="f0ffe10a-eb02-498f-8cb1-aeb43c0a8240" providerId="ADAL" clId="{8CB0906C-CE5B-4C2B-9A47-E8E985B9A612}" dt="2022-10-24T15:57:33.843" v="224"/>
          <ac:picMkLst>
            <pc:docMk/>
            <pc:sldMk cId="214786792" sldId="331"/>
            <ac:picMk id="24" creationId="{68BCD802-0EDC-B684-3858-890AF05494A5}"/>
          </ac:picMkLst>
        </pc:picChg>
      </pc:sldChg>
    </pc:docChg>
  </pc:docChgLst>
  <pc:docChgLst>
    <pc:chgData name="Ross Peel" userId="cff5efb2-1fbc-4e89-a15d-4608006f2964" providerId="ADAL" clId="{DBD2B9CA-6890-4DFA-80E2-063D604113D5}"/>
    <pc:docChg chg="undo custSel modSld">
      <pc:chgData name="Ross Peel" userId="cff5efb2-1fbc-4e89-a15d-4608006f2964" providerId="ADAL" clId="{DBD2B9CA-6890-4DFA-80E2-063D604113D5}" dt="2022-11-01T15:58:49.496" v="50"/>
      <pc:docMkLst>
        <pc:docMk/>
      </pc:docMkLst>
      <pc:sldChg chg="addSp delSp modSp mod">
        <pc:chgData name="Ross Peel" userId="cff5efb2-1fbc-4e89-a15d-4608006f2964" providerId="ADAL" clId="{DBD2B9CA-6890-4DFA-80E2-063D604113D5}" dt="2022-11-01T15:56:56.287" v="1"/>
        <pc:sldMkLst>
          <pc:docMk/>
          <pc:sldMk cId="1188419320" sldId="276"/>
        </pc:sldMkLst>
        <pc:spChg chg="add mod">
          <ac:chgData name="Ross Peel" userId="cff5efb2-1fbc-4e89-a15d-4608006f2964" providerId="ADAL" clId="{DBD2B9CA-6890-4DFA-80E2-063D604113D5}" dt="2022-11-01T15:56:56.287" v="1"/>
          <ac:spMkLst>
            <pc:docMk/>
            <pc:sldMk cId="1188419320" sldId="276"/>
            <ac:spMk id="4" creationId="{950A85EA-2C8B-9C76-9424-2FBF0589DE41}"/>
          </ac:spMkLst>
        </pc:spChg>
        <pc:picChg chg="del">
          <ac:chgData name="Ross Peel" userId="cff5efb2-1fbc-4e89-a15d-4608006f2964" providerId="ADAL" clId="{DBD2B9CA-6890-4DFA-80E2-063D604113D5}" dt="2022-11-01T15:56:54.791" v="0" actId="478"/>
          <ac:picMkLst>
            <pc:docMk/>
            <pc:sldMk cId="1188419320" sldId="276"/>
            <ac:picMk id="7" creationId="{BBEF9E58-AC7B-78A7-544D-F5D26CCE8E2D}"/>
          </ac:picMkLst>
        </pc:picChg>
      </pc:sldChg>
      <pc:sldChg chg="addSp delSp modSp mod">
        <pc:chgData name="Ross Peel" userId="cff5efb2-1fbc-4e89-a15d-4608006f2964" providerId="ADAL" clId="{DBD2B9CA-6890-4DFA-80E2-063D604113D5}" dt="2022-11-01T15:58:49.496" v="50"/>
        <pc:sldMkLst>
          <pc:docMk/>
          <pc:sldMk cId="3286756614" sldId="278"/>
        </pc:sldMkLst>
        <pc:spChg chg="add del mod">
          <ac:chgData name="Ross Peel" userId="cff5efb2-1fbc-4e89-a15d-4608006f2964" providerId="ADAL" clId="{DBD2B9CA-6890-4DFA-80E2-063D604113D5}" dt="2022-11-01T15:58:49.496" v="50"/>
          <ac:spMkLst>
            <pc:docMk/>
            <pc:sldMk cId="3286756614" sldId="278"/>
            <ac:spMk id="5" creationId="{93A52BC9-FFB6-153F-42F4-7CB6B6D9AE91}"/>
          </ac:spMkLst>
        </pc:spChg>
        <pc:spChg chg="add mod">
          <ac:chgData name="Ross Peel" userId="cff5efb2-1fbc-4e89-a15d-4608006f2964" providerId="ADAL" clId="{DBD2B9CA-6890-4DFA-80E2-063D604113D5}" dt="2022-11-01T15:58:49.496" v="50"/>
          <ac:spMkLst>
            <pc:docMk/>
            <pc:sldMk cId="3286756614" sldId="278"/>
            <ac:spMk id="6" creationId="{B757ABAB-8A08-E7BF-A1A2-F9F05831F8C6}"/>
          </ac:spMkLst>
        </pc:spChg>
        <pc:picChg chg="del">
          <ac:chgData name="Ross Peel" userId="cff5efb2-1fbc-4e89-a15d-4608006f2964" providerId="ADAL" clId="{DBD2B9CA-6890-4DFA-80E2-063D604113D5}" dt="2022-11-01T15:58:48.595" v="49" actId="478"/>
          <ac:picMkLst>
            <pc:docMk/>
            <pc:sldMk cId="3286756614" sldId="278"/>
            <ac:picMk id="9" creationId="{FE0ECDB1-1076-9F2C-0A45-E77563F4709E}"/>
          </ac:picMkLst>
        </pc:picChg>
      </pc:sldChg>
      <pc:sldChg chg="addSp delSp modSp mod">
        <pc:chgData name="Ross Peel" userId="cff5efb2-1fbc-4e89-a15d-4608006f2964" providerId="ADAL" clId="{DBD2B9CA-6890-4DFA-80E2-063D604113D5}" dt="2022-11-01T15:58:30.158" v="43"/>
        <pc:sldMkLst>
          <pc:docMk/>
          <pc:sldMk cId="988341387" sldId="281"/>
        </pc:sldMkLst>
        <pc:spChg chg="add del mod">
          <ac:chgData name="Ross Peel" userId="cff5efb2-1fbc-4e89-a15d-4608006f2964" providerId="ADAL" clId="{DBD2B9CA-6890-4DFA-80E2-063D604113D5}" dt="2022-11-01T15:58:30.158" v="43"/>
          <ac:spMkLst>
            <pc:docMk/>
            <pc:sldMk cId="988341387" sldId="281"/>
            <ac:spMk id="5" creationId="{FF47C8D4-264D-C913-9765-55C9B32F8407}"/>
          </ac:spMkLst>
        </pc:spChg>
        <pc:spChg chg="add mod">
          <ac:chgData name="Ross Peel" userId="cff5efb2-1fbc-4e89-a15d-4608006f2964" providerId="ADAL" clId="{DBD2B9CA-6890-4DFA-80E2-063D604113D5}" dt="2022-11-01T15:58:30.158" v="43"/>
          <ac:spMkLst>
            <pc:docMk/>
            <pc:sldMk cId="988341387" sldId="281"/>
            <ac:spMk id="7" creationId="{C30AF295-CBB8-C7B9-E298-1B34540E77F4}"/>
          </ac:spMkLst>
        </pc:spChg>
        <pc:picChg chg="del">
          <ac:chgData name="Ross Peel" userId="cff5efb2-1fbc-4e89-a15d-4608006f2964" providerId="ADAL" clId="{DBD2B9CA-6890-4DFA-80E2-063D604113D5}" dt="2022-11-01T15:58:29.095" v="42" actId="478"/>
          <ac:picMkLst>
            <pc:docMk/>
            <pc:sldMk cId="988341387" sldId="281"/>
            <ac:picMk id="6" creationId="{5FFC6F2B-6BC5-3F9C-DA84-87D9FA76A4EB}"/>
          </ac:picMkLst>
        </pc:picChg>
      </pc:sldChg>
      <pc:sldChg chg="addSp delSp modSp mod">
        <pc:chgData name="Ross Peel" userId="cff5efb2-1fbc-4e89-a15d-4608006f2964" providerId="ADAL" clId="{DBD2B9CA-6890-4DFA-80E2-063D604113D5}" dt="2022-11-01T15:58:33.816" v="45"/>
        <pc:sldMkLst>
          <pc:docMk/>
          <pc:sldMk cId="3047790992" sldId="282"/>
        </pc:sldMkLst>
        <pc:spChg chg="add del mod">
          <ac:chgData name="Ross Peel" userId="cff5efb2-1fbc-4e89-a15d-4608006f2964" providerId="ADAL" clId="{DBD2B9CA-6890-4DFA-80E2-063D604113D5}" dt="2022-11-01T15:58:33.816" v="45"/>
          <ac:spMkLst>
            <pc:docMk/>
            <pc:sldMk cId="3047790992" sldId="282"/>
            <ac:spMk id="5" creationId="{AE7F8471-E458-4AF6-A30D-40D6752B7EA1}"/>
          </ac:spMkLst>
        </pc:spChg>
        <pc:spChg chg="add mod">
          <ac:chgData name="Ross Peel" userId="cff5efb2-1fbc-4e89-a15d-4608006f2964" providerId="ADAL" clId="{DBD2B9CA-6890-4DFA-80E2-063D604113D5}" dt="2022-11-01T15:58:33.816" v="45"/>
          <ac:spMkLst>
            <pc:docMk/>
            <pc:sldMk cId="3047790992" sldId="282"/>
            <ac:spMk id="7" creationId="{15909071-A074-C400-B8B0-97AE0E8E5F05}"/>
          </ac:spMkLst>
        </pc:spChg>
        <pc:picChg chg="del">
          <ac:chgData name="Ross Peel" userId="cff5efb2-1fbc-4e89-a15d-4608006f2964" providerId="ADAL" clId="{DBD2B9CA-6890-4DFA-80E2-063D604113D5}" dt="2022-11-01T15:58:32.649" v="44" actId="478"/>
          <ac:picMkLst>
            <pc:docMk/>
            <pc:sldMk cId="3047790992" sldId="282"/>
            <ac:picMk id="6" creationId="{9836E832-21C0-C23A-A091-EBAB6EADDC01}"/>
          </ac:picMkLst>
        </pc:picChg>
      </pc:sldChg>
      <pc:sldChg chg="addSp delSp modSp mod delCm">
        <pc:chgData name="Ross Peel" userId="cff5efb2-1fbc-4e89-a15d-4608006f2964" providerId="ADAL" clId="{DBD2B9CA-6890-4DFA-80E2-063D604113D5}" dt="2022-11-01T15:58:44.398" v="48"/>
        <pc:sldMkLst>
          <pc:docMk/>
          <pc:sldMk cId="2581418510" sldId="283"/>
        </pc:sldMkLst>
        <pc:spChg chg="add del mod">
          <ac:chgData name="Ross Peel" userId="cff5efb2-1fbc-4e89-a15d-4608006f2964" providerId="ADAL" clId="{DBD2B9CA-6890-4DFA-80E2-063D604113D5}" dt="2022-11-01T15:58:37.671" v="47"/>
          <ac:spMkLst>
            <pc:docMk/>
            <pc:sldMk cId="2581418510" sldId="283"/>
            <ac:spMk id="5" creationId="{664F53E4-5704-9B10-102E-AAE144443728}"/>
          </ac:spMkLst>
        </pc:spChg>
        <pc:spChg chg="add mod">
          <ac:chgData name="Ross Peel" userId="cff5efb2-1fbc-4e89-a15d-4608006f2964" providerId="ADAL" clId="{DBD2B9CA-6890-4DFA-80E2-063D604113D5}" dt="2022-11-01T15:58:37.671" v="47"/>
          <ac:spMkLst>
            <pc:docMk/>
            <pc:sldMk cId="2581418510" sldId="283"/>
            <ac:spMk id="6" creationId="{8FF585CC-9592-5D72-7196-B3064589B8FC}"/>
          </ac:spMkLst>
        </pc:spChg>
        <pc:picChg chg="del">
          <ac:chgData name="Ross Peel" userId="cff5efb2-1fbc-4e89-a15d-4608006f2964" providerId="ADAL" clId="{DBD2B9CA-6890-4DFA-80E2-063D604113D5}" dt="2022-11-01T15:58:36.606" v="46" actId="478"/>
          <ac:picMkLst>
            <pc:docMk/>
            <pc:sldMk cId="2581418510" sldId="283"/>
            <ac:picMk id="18" creationId="{986C0B83-F3B5-0E95-741F-999DA861F632}"/>
          </ac:picMkLst>
        </pc:picChg>
      </pc:sldChg>
      <pc:sldChg chg="addSp delSp modSp mod">
        <pc:chgData name="Ross Peel" userId="cff5efb2-1fbc-4e89-a15d-4608006f2964" providerId="ADAL" clId="{DBD2B9CA-6890-4DFA-80E2-063D604113D5}" dt="2022-11-01T15:57:14.881" v="9" actId="1076"/>
        <pc:sldMkLst>
          <pc:docMk/>
          <pc:sldMk cId="1053889801" sldId="323"/>
        </pc:sldMkLst>
        <pc:spChg chg="add del mod">
          <ac:chgData name="Ross Peel" userId="cff5efb2-1fbc-4e89-a15d-4608006f2964" providerId="ADAL" clId="{DBD2B9CA-6890-4DFA-80E2-063D604113D5}" dt="2022-11-01T15:57:07.377" v="5" actId="478"/>
          <ac:spMkLst>
            <pc:docMk/>
            <pc:sldMk cId="1053889801" sldId="323"/>
            <ac:spMk id="6" creationId="{C164DB06-12C8-D0A6-36DB-ECF400F50DAF}"/>
          </ac:spMkLst>
        </pc:spChg>
        <pc:spChg chg="add del">
          <ac:chgData name="Ross Peel" userId="cff5efb2-1fbc-4e89-a15d-4608006f2964" providerId="ADAL" clId="{DBD2B9CA-6890-4DFA-80E2-063D604113D5}" dt="2022-11-01T15:57:04.309" v="4" actId="22"/>
          <ac:spMkLst>
            <pc:docMk/>
            <pc:sldMk cId="1053889801" sldId="323"/>
            <ac:spMk id="8" creationId="{633BFDAE-4D50-B3F1-A1CB-4411E56DE19D}"/>
          </ac:spMkLst>
        </pc:spChg>
        <pc:spChg chg="add mod">
          <ac:chgData name="Ross Peel" userId="cff5efb2-1fbc-4e89-a15d-4608006f2964" providerId="ADAL" clId="{DBD2B9CA-6890-4DFA-80E2-063D604113D5}" dt="2022-11-01T15:57:14.881" v="9" actId="1076"/>
          <ac:spMkLst>
            <pc:docMk/>
            <pc:sldMk cId="1053889801" sldId="323"/>
            <ac:spMk id="10" creationId="{6382631F-C4F8-E753-D6BF-CF3B141FF162}"/>
          </ac:spMkLst>
        </pc:spChg>
        <pc:picChg chg="del">
          <ac:chgData name="Ross Peel" userId="cff5efb2-1fbc-4e89-a15d-4608006f2964" providerId="ADAL" clId="{DBD2B9CA-6890-4DFA-80E2-063D604113D5}" dt="2022-11-01T15:57:01.562" v="2" actId="478"/>
          <ac:picMkLst>
            <pc:docMk/>
            <pc:sldMk cId="1053889801" sldId="323"/>
            <ac:picMk id="5" creationId="{00000000-0000-0000-0000-000000000000}"/>
          </ac:picMkLst>
        </pc:picChg>
      </pc:sldChg>
      <pc:sldChg chg="addSp delSp modSp mod">
        <pc:chgData name="Ross Peel" userId="cff5efb2-1fbc-4e89-a15d-4608006f2964" providerId="ADAL" clId="{DBD2B9CA-6890-4DFA-80E2-063D604113D5}" dt="2022-11-01T15:58:26.030" v="41" actId="20577"/>
        <pc:sldMkLst>
          <pc:docMk/>
          <pc:sldMk cId="1302432846" sldId="324"/>
        </pc:sldMkLst>
        <pc:spChg chg="add del mod">
          <ac:chgData name="Ross Peel" userId="cff5efb2-1fbc-4e89-a15d-4608006f2964" providerId="ADAL" clId="{DBD2B9CA-6890-4DFA-80E2-063D604113D5}" dt="2022-11-01T15:58:24.060" v="39" actId="478"/>
          <ac:spMkLst>
            <pc:docMk/>
            <pc:sldMk cId="1302432846" sldId="324"/>
            <ac:spMk id="8" creationId="{2C40F3E1-178D-C5CF-35A2-D74A709D1965}"/>
          </ac:spMkLst>
        </pc:spChg>
        <pc:spChg chg="add mod">
          <ac:chgData name="Ross Peel" userId="cff5efb2-1fbc-4e89-a15d-4608006f2964" providerId="ADAL" clId="{DBD2B9CA-6890-4DFA-80E2-063D604113D5}" dt="2022-11-01T15:58:26.030" v="41" actId="20577"/>
          <ac:spMkLst>
            <pc:docMk/>
            <pc:sldMk cId="1302432846" sldId="324"/>
            <ac:spMk id="9" creationId="{96BD9F0F-AEB2-48A2-AE43-BC8243E239B0}"/>
          </ac:spMkLst>
        </pc:spChg>
        <pc:picChg chg="del">
          <ac:chgData name="Ross Peel" userId="cff5efb2-1fbc-4e89-a15d-4608006f2964" providerId="ADAL" clId="{DBD2B9CA-6890-4DFA-80E2-063D604113D5}" dt="2022-11-01T15:58:22.619" v="38" actId="478"/>
          <ac:picMkLst>
            <pc:docMk/>
            <pc:sldMk cId="1302432846" sldId="324"/>
            <ac:picMk id="5" creationId="{BF04D21F-6578-F7BD-6BD1-DD228C8D40E8}"/>
          </ac:picMkLst>
        </pc:picChg>
        <pc:picChg chg="del">
          <ac:chgData name="Ross Peel" userId="cff5efb2-1fbc-4e89-a15d-4608006f2964" providerId="ADAL" clId="{DBD2B9CA-6890-4DFA-80E2-063D604113D5}" dt="2022-11-01T15:58:20.544" v="37" actId="478"/>
          <ac:picMkLst>
            <pc:docMk/>
            <pc:sldMk cId="1302432846" sldId="324"/>
            <ac:picMk id="6" creationId="{00000000-0000-0000-0000-000000000000}"/>
          </ac:picMkLst>
        </pc:picChg>
      </pc:sldChg>
      <pc:sldChg chg="addSp delSp modSp mod">
        <pc:chgData name="Ross Peel" userId="cff5efb2-1fbc-4e89-a15d-4608006f2964" providerId="ADAL" clId="{DBD2B9CA-6890-4DFA-80E2-063D604113D5}" dt="2022-11-01T15:57:26.823" v="14" actId="478"/>
        <pc:sldMkLst>
          <pc:docMk/>
          <pc:sldMk cId="2330186629" sldId="325"/>
        </pc:sldMkLst>
        <pc:spChg chg="add del mod">
          <ac:chgData name="Ross Peel" userId="cff5efb2-1fbc-4e89-a15d-4608006f2964" providerId="ADAL" clId="{DBD2B9CA-6890-4DFA-80E2-063D604113D5}" dt="2022-11-01T15:57:26.823" v="14" actId="478"/>
          <ac:spMkLst>
            <pc:docMk/>
            <pc:sldMk cId="2330186629" sldId="325"/>
            <ac:spMk id="5" creationId="{C613B4D9-E4DE-9D06-FD54-0BDAB6538CCB}"/>
          </ac:spMkLst>
        </pc:spChg>
        <pc:spChg chg="add mod">
          <ac:chgData name="Ross Peel" userId="cff5efb2-1fbc-4e89-a15d-4608006f2964" providerId="ADAL" clId="{DBD2B9CA-6890-4DFA-80E2-063D604113D5}" dt="2022-11-01T15:57:25.623" v="13" actId="1076"/>
          <ac:spMkLst>
            <pc:docMk/>
            <pc:sldMk cId="2330186629" sldId="325"/>
            <ac:spMk id="8" creationId="{4C3BA06B-EEC3-7F16-C534-FEA5BEFCD8DC}"/>
          </ac:spMkLst>
        </pc:spChg>
        <pc:picChg chg="del">
          <ac:chgData name="Ross Peel" userId="cff5efb2-1fbc-4e89-a15d-4608006f2964" providerId="ADAL" clId="{DBD2B9CA-6890-4DFA-80E2-063D604113D5}" dt="2022-11-01T15:57:18.836" v="10" actId="478"/>
          <ac:picMkLst>
            <pc:docMk/>
            <pc:sldMk cId="2330186629" sldId="325"/>
            <ac:picMk id="6" creationId="{00000000-0000-0000-0000-000000000000}"/>
          </ac:picMkLst>
        </pc:picChg>
      </pc:sldChg>
      <pc:sldChg chg="addSp delSp modSp mod">
        <pc:chgData name="Ross Peel" userId="cff5efb2-1fbc-4e89-a15d-4608006f2964" providerId="ADAL" clId="{DBD2B9CA-6890-4DFA-80E2-063D604113D5}" dt="2022-11-01T15:57:47.354" v="22" actId="1076"/>
        <pc:sldMkLst>
          <pc:docMk/>
          <pc:sldMk cId="220564931" sldId="326"/>
        </pc:sldMkLst>
        <pc:spChg chg="add del mod">
          <ac:chgData name="Ross Peel" userId="cff5efb2-1fbc-4e89-a15d-4608006f2964" providerId="ADAL" clId="{DBD2B9CA-6890-4DFA-80E2-063D604113D5}" dt="2022-11-01T15:57:35.117" v="18" actId="478"/>
          <ac:spMkLst>
            <pc:docMk/>
            <pc:sldMk cId="220564931" sldId="326"/>
            <ac:spMk id="6" creationId="{C812AF6D-0E4C-57AD-017D-72F9B018AAFA}"/>
          </ac:spMkLst>
        </pc:spChg>
        <pc:spChg chg="add del">
          <ac:chgData name="Ross Peel" userId="cff5efb2-1fbc-4e89-a15d-4608006f2964" providerId="ADAL" clId="{DBD2B9CA-6890-4DFA-80E2-063D604113D5}" dt="2022-11-01T15:57:33.645" v="17" actId="22"/>
          <ac:spMkLst>
            <pc:docMk/>
            <pc:sldMk cId="220564931" sldId="326"/>
            <ac:spMk id="8" creationId="{B32D1CB1-D4E9-FE42-CDDD-8D9DA0456F85}"/>
          </ac:spMkLst>
        </pc:spChg>
        <pc:spChg chg="add del mod">
          <ac:chgData name="Ross Peel" userId="cff5efb2-1fbc-4e89-a15d-4608006f2964" providerId="ADAL" clId="{DBD2B9CA-6890-4DFA-80E2-063D604113D5}" dt="2022-11-01T15:57:39.640" v="20" actId="478"/>
          <ac:spMkLst>
            <pc:docMk/>
            <pc:sldMk cId="220564931" sldId="326"/>
            <ac:spMk id="10" creationId="{50259FA4-DBEE-1F38-A0C2-9AD7DDEDE9F9}"/>
          </ac:spMkLst>
        </pc:spChg>
        <pc:spChg chg="add mod">
          <ac:chgData name="Ross Peel" userId="cff5efb2-1fbc-4e89-a15d-4608006f2964" providerId="ADAL" clId="{DBD2B9CA-6890-4DFA-80E2-063D604113D5}" dt="2022-11-01T15:57:47.354" v="22" actId="1076"/>
          <ac:spMkLst>
            <pc:docMk/>
            <pc:sldMk cId="220564931" sldId="326"/>
            <ac:spMk id="11" creationId="{B8EF0BCF-503C-BCBD-C2F4-A21C6D032605}"/>
          </ac:spMkLst>
        </pc:spChg>
        <pc:picChg chg="add del">
          <ac:chgData name="Ross Peel" userId="cff5efb2-1fbc-4e89-a15d-4608006f2964" providerId="ADAL" clId="{DBD2B9CA-6890-4DFA-80E2-063D604113D5}" dt="2022-11-01T15:57:37.542" v="19" actId="478"/>
          <ac:picMkLst>
            <pc:docMk/>
            <pc:sldMk cId="220564931" sldId="326"/>
            <ac:picMk id="5" creationId="{00000000-0000-0000-0000-000000000000}"/>
          </ac:picMkLst>
        </pc:picChg>
      </pc:sldChg>
      <pc:sldChg chg="addSp delSp modSp mod">
        <pc:chgData name="Ross Peel" userId="cff5efb2-1fbc-4e89-a15d-4608006f2964" providerId="ADAL" clId="{DBD2B9CA-6890-4DFA-80E2-063D604113D5}" dt="2022-11-01T15:57:53.561" v="25"/>
        <pc:sldMkLst>
          <pc:docMk/>
          <pc:sldMk cId="921719442" sldId="328"/>
        </pc:sldMkLst>
        <pc:spChg chg="add del mod">
          <ac:chgData name="Ross Peel" userId="cff5efb2-1fbc-4e89-a15d-4608006f2964" providerId="ADAL" clId="{DBD2B9CA-6890-4DFA-80E2-063D604113D5}" dt="2022-11-01T15:57:53.162" v="24" actId="478"/>
          <ac:spMkLst>
            <pc:docMk/>
            <pc:sldMk cId="921719442" sldId="328"/>
            <ac:spMk id="5" creationId="{35492D73-D0DF-40E8-550E-D73B433B9D54}"/>
          </ac:spMkLst>
        </pc:spChg>
        <pc:spChg chg="add mod">
          <ac:chgData name="Ross Peel" userId="cff5efb2-1fbc-4e89-a15d-4608006f2964" providerId="ADAL" clId="{DBD2B9CA-6890-4DFA-80E2-063D604113D5}" dt="2022-11-01T15:57:53.561" v="25"/>
          <ac:spMkLst>
            <pc:docMk/>
            <pc:sldMk cId="921719442" sldId="328"/>
            <ac:spMk id="7" creationId="{641F502D-DFAF-756C-D1A9-74DCC9A88D76}"/>
          </ac:spMkLst>
        </pc:spChg>
        <pc:picChg chg="del">
          <ac:chgData name="Ross Peel" userId="cff5efb2-1fbc-4e89-a15d-4608006f2964" providerId="ADAL" clId="{DBD2B9CA-6890-4DFA-80E2-063D604113D5}" dt="2022-11-01T15:57:51.490" v="23" actId="478"/>
          <ac:picMkLst>
            <pc:docMk/>
            <pc:sldMk cId="921719442" sldId="328"/>
            <ac:picMk id="6" creationId="{00000000-0000-0000-0000-000000000000}"/>
          </ac:picMkLst>
        </pc:picChg>
      </pc:sldChg>
      <pc:sldChg chg="addSp delSp modSp mod">
        <pc:chgData name="Ross Peel" userId="cff5efb2-1fbc-4e89-a15d-4608006f2964" providerId="ADAL" clId="{DBD2B9CA-6890-4DFA-80E2-063D604113D5}" dt="2022-11-01T15:57:58.440" v="28"/>
        <pc:sldMkLst>
          <pc:docMk/>
          <pc:sldMk cId="2238136630" sldId="329"/>
        </pc:sldMkLst>
        <pc:spChg chg="add del mod">
          <ac:chgData name="Ross Peel" userId="cff5efb2-1fbc-4e89-a15d-4608006f2964" providerId="ADAL" clId="{DBD2B9CA-6890-4DFA-80E2-063D604113D5}" dt="2022-11-01T15:57:58.019" v="27" actId="478"/>
          <ac:spMkLst>
            <pc:docMk/>
            <pc:sldMk cId="2238136630" sldId="329"/>
            <ac:spMk id="5" creationId="{D709DA8F-9594-A733-03E4-92A3F28E8D5A}"/>
          </ac:spMkLst>
        </pc:spChg>
        <pc:spChg chg="add mod">
          <ac:chgData name="Ross Peel" userId="cff5efb2-1fbc-4e89-a15d-4608006f2964" providerId="ADAL" clId="{DBD2B9CA-6890-4DFA-80E2-063D604113D5}" dt="2022-11-01T15:57:58.440" v="28"/>
          <ac:spMkLst>
            <pc:docMk/>
            <pc:sldMk cId="2238136630" sldId="329"/>
            <ac:spMk id="7" creationId="{95A81DFE-F893-BA1C-90AE-8A562C828925}"/>
          </ac:spMkLst>
        </pc:spChg>
        <pc:picChg chg="del">
          <ac:chgData name="Ross Peel" userId="cff5efb2-1fbc-4e89-a15d-4608006f2964" providerId="ADAL" clId="{DBD2B9CA-6890-4DFA-80E2-063D604113D5}" dt="2022-11-01T15:57:56.511" v="26" actId="478"/>
          <ac:picMkLst>
            <pc:docMk/>
            <pc:sldMk cId="2238136630" sldId="329"/>
            <ac:picMk id="6" creationId="{00000000-0000-0000-0000-000000000000}"/>
          </ac:picMkLst>
        </pc:picChg>
      </pc:sldChg>
      <pc:sldChg chg="addSp delSp modSp mod">
        <pc:chgData name="Ross Peel" userId="cff5efb2-1fbc-4e89-a15d-4608006f2964" providerId="ADAL" clId="{DBD2B9CA-6890-4DFA-80E2-063D604113D5}" dt="2022-11-01T15:58:06.090" v="32" actId="1076"/>
        <pc:sldMkLst>
          <pc:docMk/>
          <pc:sldMk cId="3968109101" sldId="330"/>
        </pc:sldMkLst>
        <pc:spChg chg="add del mod">
          <ac:chgData name="Ross Peel" userId="cff5efb2-1fbc-4e89-a15d-4608006f2964" providerId="ADAL" clId="{DBD2B9CA-6890-4DFA-80E2-063D604113D5}" dt="2022-11-01T15:58:04.514" v="30" actId="478"/>
          <ac:spMkLst>
            <pc:docMk/>
            <pc:sldMk cId="3968109101" sldId="330"/>
            <ac:spMk id="5" creationId="{3E2D8CD4-1D8B-297C-7FE5-B573A64988B0}"/>
          </ac:spMkLst>
        </pc:spChg>
        <pc:spChg chg="add mod">
          <ac:chgData name="Ross Peel" userId="cff5efb2-1fbc-4e89-a15d-4608006f2964" providerId="ADAL" clId="{DBD2B9CA-6890-4DFA-80E2-063D604113D5}" dt="2022-11-01T15:58:06.090" v="32" actId="1076"/>
          <ac:spMkLst>
            <pc:docMk/>
            <pc:sldMk cId="3968109101" sldId="330"/>
            <ac:spMk id="7" creationId="{23CDCAF4-8F25-9157-C113-F4FBBBAB7A69}"/>
          </ac:spMkLst>
        </pc:spChg>
        <pc:picChg chg="del">
          <ac:chgData name="Ross Peel" userId="cff5efb2-1fbc-4e89-a15d-4608006f2964" providerId="ADAL" clId="{DBD2B9CA-6890-4DFA-80E2-063D604113D5}" dt="2022-11-01T15:58:03.011" v="29" actId="478"/>
          <ac:picMkLst>
            <pc:docMk/>
            <pc:sldMk cId="3968109101" sldId="330"/>
            <ac:picMk id="6" creationId="{00000000-0000-0000-0000-000000000000}"/>
          </ac:picMkLst>
        </pc:picChg>
      </pc:sldChg>
      <pc:sldChg chg="addSp delSp modSp mod">
        <pc:chgData name="Ross Peel" userId="cff5efb2-1fbc-4e89-a15d-4608006f2964" providerId="ADAL" clId="{DBD2B9CA-6890-4DFA-80E2-063D604113D5}" dt="2022-11-01T15:58:14.658" v="36" actId="1076"/>
        <pc:sldMkLst>
          <pc:docMk/>
          <pc:sldMk cId="214786792" sldId="331"/>
        </pc:sldMkLst>
        <pc:spChg chg="add del mod">
          <ac:chgData name="Ross Peel" userId="cff5efb2-1fbc-4e89-a15d-4608006f2964" providerId="ADAL" clId="{DBD2B9CA-6890-4DFA-80E2-063D604113D5}" dt="2022-11-01T15:58:11.587" v="34" actId="478"/>
          <ac:spMkLst>
            <pc:docMk/>
            <pc:sldMk cId="214786792" sldId="331"/>
            <ac:spMk id="6" creationId="{EB481B49-98D8-6408-6519-F2EA0EB52EBE}"/>
          </ac:spMkLst>
        </pc:spChg>
        <pc:spChg chg="add mod">
          <ac:chgData name="Ross Peel" userId="cff5efb2-1fbc-4e89-a15d-4608006f2964" providerId="ADAL" clId="{DBD2B9CA-6890-4DFA-80E2-063D604113D5}" dt="2022-11-01T15:58:14.658" v="36" actId="1076"/>
          <ac:spMkLst>
            <pc:docMk/>
            <pc:sldMk cId="214786792" sldId="331"/>
            <ac:spMk id="7" creationId="{7D3963D5-BE47-5972-4A07-68DDBC0D2689}"/>
          </ac:spMkLst>
        </pc:spChg>
        <pc:picChg chg="del">
          <ac:chgData name="Ross Peel" userId="cff5efb2-1fbc-4e89-a15d-4608006f2964" providerId="ADAL" clId="{DBD2B9CA-6890-4DFA-80E2-063D604113D5}" dt="2022-11-01T15:58:09.964" v="33" actId="478"/>
          <ac:picMkLst>
            <pc:docMk/>
            <pc:sldMk cId="214786792" sldId="331"/>
            <ac:picMk id="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C5654-77C5-43A3-BFBE-A276C20315BD}" type="datetimeFigureOut">
              <a:rPr lang="en-GB" smtClean="0"/>
              <a:t>01/11/2022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AF3272-F680-4892-8039-9E1023A6C57C}" type="slidenum">
              <a:rPr lang="en-GB" smtClean="0"/>
              <a:t>‹#›</a:t>
            </a:fld>
            <a:endParaRPr lang="en-GB"/>
          </a:p>
        </p:txBody>
      </p:sp>
    </p:spTree>
    <p:extLst>
      <p:ext uri="{BB962C8B-B14F-4D97-AF65-F5344CB8AC3E}">
        <p14:creationId xmlns:p14="http://schemas.microsoft.com/office/powerpoint/2010/main" val="63079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a:t>
            </a:fld>
            <a:endParaRPr lang="en-GB"/>
          </a:p>
        </p:txBody>
      </p:sp>
    </p:spTree>
    <p:extLst>
      <p:ext uri="{BB962C8B-B14F-4D97-AF65-F5344CB8AC3E}">
        <p14:creationId xmlns:p14="http://schemas.microsoft.com/office/powerpoint/2010/main" val="395248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 requires </a:t>
            </a:r>
            <a:r>
              <a:rPr lang="en-GB" b="0" i="0" dirty="0">
                <a:effectLst/>
                <a:latin typeface="Arial" panose="020B0604020202020204" pitchFamily="34" charset="0"/>
              </a:rPr>
              <a:t>states to provide data to the IAEA on the manufacture and/or export of a range of nuclear safeguards-relevant materials, equipment, software and technology listed in the Model AP’s annexes.</a:t>
            </a:r>
          </a:p>
          <a:p>
            <a:r>
              <a:rPr lang="en-GB" dirty="0"/>
              <a:t>Governments are unlikely to know every AP-relevant organisation in their territory, and thus can be out of compliance with their AP obligations.</a:t>
            </a:r>
          </a:p>
          <a:p>
            <a:r>
              <a:rPr lang="en-GB" dirty="0"/>
              <a:t>To address this, state authorities can periodically engage in activities to develop their understanding of the network of AP-relevant organisations operating within their territory. We call such activities industry mapping exercises. </a:t>
            </a:r>
          </a:p>
          <a:p>
            <a:r>
              <a:rPr lang="en-GB" dirty="0"/>
              <a:t>A perfect map of all organisations is likely always out of reach, especially given that the marketplace is dynamic and evolves over time, that many suppliers may be unwitting of the nuclear end-uses of their products or the need to report, and that some suppliers may have the capability to manufacture, but have not yet done so.</a:t>
            </a:r>
          </a:p>
          <a:p>
            <a:r>
              <a:rPr lang="en-GB" dirty="0"/>
              <a:t>We carry out this mapping through two broad types of methods – passive, which rely on using data, and active, which rely on engaging with AP-relevant organisations. However, a good strategy will also use a combination of both.</a:t>
            </a:r>
          </a:p>
        </p:txBody>
      </p:sp>
      <p:sp>
        <p:nvSpPr>
          <p:cNvPr id="4" name="Slide Number Placeholder 3"/>
          <p:cNvSpPr>
            <a:spLocks noGrp="1"/>
          </p:cNvSpPr>
          <p:nvPr>
            <p:ph type="sldNum" sz="quarter" idx="5"/>
          </p:nvPr>
        </p:nvSpPr>
        <p:spPr/>
        <p:txBody>
          <a:bodyPr/>
          <a:lstStyle/>
          <a:p>
            <a:fld id="{85AF3272-F680-4892-8039-9E1023A6C57C}" type="slidenum">
              <a:rPr lang="en-GB" smtClean="0"/>
              <a:t>2</a:t>
            </a:fld>
            <a:endParaRPr lang="en-GB"/>
          </a:p>
        </p:txBody>
      </p:sp>
    </p:spTree>
    <p:extLst>
      <p:ext uri="{BB962C8B-B14F-4D97-AF65-F5344CB8AC3E}">
        <p14:creationId xmlns:p14="http://schemas.microsoft.com/office/powerpoint/2010/main" val="426506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AF3272-F680-4892-8039-9E1023A6C57C}" type="slidenum">
              <a:rPr lang="en-GB" smtClean="0"/>
              <a:t>4</a:t>
            </a:fld>
            <a:endParaRPr lang="en-GB"/>
          </a:p>
        </p:txBody>
      </p:sp>
    </p:spTree>
    <p:extLst>
      <p:ext uri="{BB962C8B-B14F-4D97-AF65-F5344CB8AC3E}">
        <p14:creationId xmlns:p14="http://schemas.microsoft.com/office/powerpoint/2010/main" val="2771843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Let us start with passive mapping methods, which utilise government-derived sources, as well as private and open ones. </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first government-derived source are business registries.</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They are databases containing information on all corporate entities registered within a given jurisdiction.</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Business registry data typically includes basic company particulars, such as the company name, address and contact details, a description of the nature of the business, and a list of key stakeholders.</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Business registries often group companies by industry sector using classification systems, such as the UK Standard Industrial Classification. Classification codes may be used to search for relevant companies.</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Business registries are comprehensive and trustworthy sources, particularly useful for identifying companies with no online presence.  </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However, the level of accessibility and types of available data will vary between countries – for example, some countries only have physical databases. </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Moreover, it may not always be immediately apparent that a company is relevant for mapping, and cross-checking may be required.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5</a:t>
            </a:fld>
            <a:endParaRPr lang="en-GB"/>
          </a:p>
        </p:txBody>
      </p:sp>
    </p:spTree>
    <p:extLst>
      <p:ext uri="{BB962C8B-B14F-4D97-AF65-F5344CB8AC3E}">
        <p14:creationId xmlns:p14="http://schemas.microsoft.com/office/powerpoint/2010/main" val="3902823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 export licence is a government-issued authorization for entities to export what often are sensitive goods and technologies.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When submitting an export licence request, the applicant will be required to include information on themselves, item to be exported, and the recipient or the end-user.</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Export licence data is commercially sensitive and is usually not made publicly available.</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Where a legal challenge is possible, a permission from the business might be required to access data.</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Export licences can help identify many relevant companies. However, it is not an exhaustive source, as there will be no record of companies who have only traded domestically, or have exported without a licence. </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similarly restricted data comes from intelligence bodies within governments, who often monitor for suspected procurement of restricted goods by entities who would use them for illicit purposes.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Whilst the details of information received in this way may be heavily restricted, the ability to share the identity of legitimate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organisations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targeted by illicit actors can help in industry mapping.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6</a:t>
            </a:fld>
            <a:endParaRPr lang="en-GB"/>
          </a:p>
        </p:txBody>
      </p:sp>
    </p:spTree>
    <p:extLst>
      <p:ext uri="{BB962C8B-B14F-4D97-AF65-F5344CB8AC3E}">
        <p14:creationId xmlns:p14="http://schemas.microsoft.com/office/powerpoint/2010/main" val="2283768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Let us start with passive mapping methods, which utilise government-derived sources, as well as private and open ones.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first government-derived source are business registries.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They are databases containing information on all corporate entities registered within a given jurisdiction.</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Business registry data typically includes basic company particulars, such as the company name, address and contact details, a description of the nature of the business, and a list of key stakeholders.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Business registries often group companies by industry sector using classification systems, such as the UK Standard Industrial Classification. Classification codes may be used to search for relevant companies.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Business registries are comprehensive and trustworthy sources, particularly useful for identifying companies with no online presence.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However, the level of accessibility and types of available data will vary between countries – for example, some countries only have physical databases.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Moreover, it may not always be immediately apparent that a company is relevant for mapping, and cross-checking may be required.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7</a:t>
            </a:fld>
            <a:endParaRPr lang="en-GB"/>
          </a:p>
        </p:txBody>
      </p:sp>
    </p:spTree>
    <p:extLst>
      <p:ext uri="{BB962C8B-B14F-4D97-AF65-F5344CB8AC3E}">
        <p14:creationId xmlns:p14="http://schemas.microsoft.com/office/powerpoint/2010/main" val="1683041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Now onto private and open sources, starting with B2B and secondary market websites.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Business-to-business (or B2B) trade is a type of e-commerce where goods and services are exchanged between corporate entities.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Analysts can search those websites by products, which helps to quickly identify relevant companies, especially those with no websites.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 example of a well-known B2B website is Alibaba, an international trade platform based in China.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In contrast to B2B trade, secondary market trade involves the transfer of goods between product end-users.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Secondary market can create additional risks, as sales may be less well documented, and traders may undertake fewer due diligence checks than primary manufacturers would.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 example of a secondary market website is the US-based eBay. To maximise relevant results, analysts may want to also search websites that are popular in their countries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8</a:t>
            </a:fld>
            <a:endParaRPr lang="en-GB"/>
          </a:p>
        </p:txBody>
      </p:sp>
    </p:spTree>
    <p:extLst>
      <p:ext uri="{BB962C8B-B14F-4D97-AF65-F5344CB8AC3E}">
        <p14:creationId xmlns:p14="http://schemas.microsoft.com/office/powerpoint/2010/main" val="2725072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Business directories are privately run advertising platforms for companies to establish their online presence and market their products and services.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Searching business directories is especially useful for identifying companies with otherwise limited online visibility.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One example of a business directory is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Kompass</a:t>
            </a:r>
            <a:r>
              <a:rPr lang="en-GB" sz="1800" dirty="0">
                <a:effectLst/>
                <a:latin typeface="Calibri" panose="020F0502020204030204" pitchFamily="34" charset="0"/>
                <a:ea typeface="Calibri" panose="020F0502020204030204" pitchFamily="34" charset="0"/>
                <a:cs typeface="Times New Roman" panose="02020603050405020304" pitchFamily="18" charset="0"/>
              </a:rPr>
              <a:t>, a global B2B online directory. It allows users to search by products, so searches can be conducted using the key words from the AP list.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Like many other sources, business directories are useful but not exhaustive, as not all relevant companies will use them.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9</a:t>
            </a:fld>
            <a:endParaRPr lang="en-GB"/>
          </a:p>
        </p:txBody>
      </p:sp>
    </p:spTree>
    <p:extLst>
      <p:ext uri="{BB962C8B-B14F-4D97-AF65-F5344CB8AC3E}">
        <p14:creationId xmlns:p14="http://schemas.microsoft.com/office/powerpoint/2010/main" val="462229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Tendering is the process by which parties in need of goods or services invite potential contractors to submit a bid to provide them.</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Invitations to tender are issued by both public and private entities. Most tender notifications are accessible online, either through local tendering websites, or through commercial providers, such as for example Global Tenders.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Tendering websites will usually have search engines to allow for searching key phrases, and filter results by location, tender value, and other variables. Some platforms use a system of industry classification, such as the EU’s Common Procurement Vocabulary, where analysts can use codes to run their searches.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Studying invitations to tender can be useful, as they usually contain a high level of detail. However, the quality and availability of data may vary between countries. Moreover, a bid may not always be indicative of a production capability, so cross-checking is recommended.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10</a:t>
            </a:fld>
            <a:endParaRPr lang="en-GB"/>
          </a:p>
        </p:txBody>
      </p:sp>
    </p:spTree>
    <p:extLst>
      <p:ext uri="{BB962C8B-B14F-4D97-AF65-F5344CB8AC3E}">
        <p14:creationId xmlns:p14="http://schemas.microsoft.com/office/powerpoint/2010/main" val="1030571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 patent is a type of intellectual property protection which relies on an inventor to publicly disclose technical and other details of an idea. In return, they receive the exclusive right to use the idea and prevent others from doing so without permission.</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Almost all countries have national patent offices. Usually, the patent office’s website contains a database that is free to search. There are also online patent databases that combine data from multiple national patent offices, such as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Espacenet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Searching patent databases can be complementary to a wider industry mapping effort but it is unlikely to be sufficient on its own. The ownership of a patent does not indicate capability to manufacture an item. Moreover, other companies may be selling the patented items, for example because they licensed them.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11</a:t>
            </a:fld>
            <a:endParaRPr lang="en-GB"/>
          </a:p>
        </p:txBody>
      </p:sp>
    </p:spTree>
    <p:extLst>
      <p:ext uri="{BB962C8B-B14F-4D97-AF65-F5344CB8AC3E}">
        <p14:creationId xmlns:p14="http://schemas.microsoft.com/office/powerpoint/2010/main" val="1441169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Company websites are a direct source of salient information about a company. It can serve both as a primary source, and an additional one for cross-checking.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Links to companies can be found in various ways. They can be searched for directly, for example through Google, or accessed through other sources, like business directories.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two sections of a company website that are especially useful for mapping are the products section, which can contain the details of the items on offer, and the ‘contact section’, from which analysts can learn the company’s particulars.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Companies will often have profiles on social media platforms, which they use for advertising and engagement. These profiles may contain a lot of important information, for example about new products.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Companies are most likely to use social media platforms popular in their countries, but large professional networking platforms, such as LinkedIn, are a useful start.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Social media are a potential source of useful information, but are hardly exhaustive and are best treated as a supplementary data source. </a:t>
            </a:r>
          </a:p>
          <a:p>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12</a:t>
            </a:fld>
            <a:endParaRPr lang="en-GB"/>
          </a:p>
        </p:txBody>
      </p:sp>
    </p:spTree>
    <p:extLst>
      <p:ext uri="{BB962C8B-B14F-4D97-AF65-F5344CB8AC3E}">
        <p14:creationId xmlns:p14="http://schemas.microsoft.com/office/powerpoint/2010/main" val="2673883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Passive mapping is powerful, but has limits. e.g., little online presence or international trade. Active mapping involves engaging with companies and other organisations to both learn more about their activities, as well as to identify other organisations to add to the map and potentially speak with.</a:t>
            </a:r>
          </a:p>
          <a:p>
            <a:endParaRPr lang="en-GB" dirty="0"/>
          </a:p>
          <a:p>
            <a:r>
              <a:rPr lang="en-GB" b="0" i="0" dirty="0">
                <a:effectLst/>
                <a:latin typeface="Arial" panose="020B0604020202020204" pitchFamily="34" charset="0"/>
              </a:rPr>
              <a:t>When engaged appropriately, companies can become willing and proactive partners in industry mapping activities. Engagements should not be threatening in tone, or otherwise do anything that might cause the company to become defensive or withdraw from the engagement. </a:t>
            </a:r>
          </a:p>
          <a:p>
            <a:r>
              <a:rPr lang="en-GB" b="0" i="0" dirty="0">
                <a:effectLst/>
                <a:latin typeface="Arial" panose="020B0604020202020204" pitchFamily="34" charset="0"/>
              </a:rPr>
              <a:t>Start with an official but friendly email or phone call. Company directors with nothing to hide are likely to be intrigued by official communication from government on a security/defence-related matter and will welcome the engagement. Ideally, this would then be followed by an in-person engagement at the company’s premises, to discuss the risks, try to persuade the company to work with government openly and put in place any measures to ensure full reporting under the AP can be carried out. </a:t>
            </a:r>
          </a:p>
          <a:p>
            <a:r>
              <a:rPr lang="en-GB" b="0" i="0" dirty="0">
                <a:effectLst/>
                <a:latin typeface="Arial" panose="020B0604020202020204" pitchFamily="34" charset="0"/>
              </a:rPr>
              <a:t>For mapping purposes beyond the entity in question, companies might be asked questions about their competitors, as this will help in the identification of other entities. They will likely be happy to share this information, as they will be reassured that they are not being specifically targeted. They may also be asked about suppliers and even customers, although this must be done carefully and in compliance with national laws regarding commercially sensitive or private personal data.</a:t>
            </a:r>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13</a:t>
            </a:fld>
            <a:endParaRPr lang="en-GB"/>
          </a:p>
        </p:txBody>
      </p:sp>
    </p:spTree>
    <p:extLst>
      <p:ext uri="{BB962C8B-B14F-4D97-AF65-F5344CB8AC3E}">
        <p14:creationId xmlns:p14="http://schemas.microsoft.com/office/powerpoint/2010/main" val="2405551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FFFFFF"/>
                </a:solidFill>
                <a:effectLst/>
                <a:latin typeface="Arial" panose="020B0604020202020204" pitchFamily="34" charset="0"/>
              </a:rPr>
              <a:t>Governments can also support companies to self-report as suppliers of AP-relevant items through engagement and provision of information. For instance, government might make available an export controls advisory service. AP-relevant companies would use such a service to request advice in case of suspicious procurement attempts. For international exporting companies, this service may be complementary to, or already part of, export licensing processes, but it is less likely that a similar service exists to advise of matters related to domestic trade. Engaging with companies will allow government to communicate with AP-relevant organisations about potential threats, and ensure they are informed as to how to identify and handle attempted procurements of concern. Providing channels through which companies can report concerns, request information, and engage with government creates pathways for AP-relevant organisations to effectively self-identify. However, such services require staff of a certain level of expertise, and so these can be costly unless operated alongside other functions. In general, such a service could be run by, for instance, government export control offices, potentially working in conjunction with intelligence agencies to provide additional information. </a:t>
            </a:r>
            <a:endParaRPr lang="en-GB" b="0" i="0" dirty="0">
              <a:solidFill>
                <a:srgbClr val="FFFFFF"/>
              </a:solidFill>
              <a:effectLst/>
              <a:latin typeface="Segoe UI" panose="020B0502040204020203" pitchFamily="34" charset="0"/>
            </a:endParaRPr>
          </a:p>
          <a:p>
            <a:pPr algn="l"/>
            <a:r>
              <a:rPr lang="en-GB" b="0" i="0" dirty="0">
                <a:solidFill>
                  <a:srgbClr val="FFFFFF"/>
                </a:solidFill>
                <a:effectLst/>
                <a:latin typeface="Arial" panose="020B0604020202020204" pitchFamily="34" charset="0"/>
              </a:rPr>
              <a:t>Companies must be engaged to communicate the existence of support services, reporting channels and so on. Whilst this can be done directly, as described in Section 3.1, they can also be contacted through national or international industry/trade associations, at industry events, or through professional networks. Governments will need to identify such pathways to communication, and consider the most appropriate combination of channels through which this information can be conveyed to reach the required audience.</a:t>
            </a:r>
            <a:endParaRPr lang="en-GB" b="0" i="0" dirty="0">
              <a:solidFill>
                <a:srgbClr val="FFFFFF"/>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85AF3272-F680-4892-8039-9E1023A6C57C}" type="slidenum">
              <a:rPr lang="en-GB" smtClean="0"/>
              <a:t>14</a:t>
            </a:fld>
            <a:endParaRPr lang="en-GB"/>
          </a:p>
        </p:txBody>
      </p:sp>
    </p:spTree>
    <p:extLst>
      <p:ext uri="{BB962C8B-B14F-4D97-AF65-F5344CB8AC3E}">
        <p14:creationId xmlns:p14="http://schemas.microsoft.com/office/powerpoint/2010/main" val="1488479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The costs of active mapping can be significant, and states will likely need to perform a degree of triage to select those who should receive priority. It is suggested that the key criteria for such prioritisation be:—capacity and capability to produce or otherwise trade in AP-relevant goods, —engagement in international </a:t>
            </a:r>
            <a:r>
              <a:rPr lang="en-GB" b="0" i="0" dirty="0" err="1">
                <a:effectLst/>
                <a:latin typeface="Arial" panose="020B0604020202020204" pitchFamily="34" charset="0"/>
              </a:rPr>
              <a:t>tradeof</a:t>
            </a:r>
            <a:r>
              <a:rPr lang="en-GB" b="0" i="0" dirty="0">
                <a:effectLst/>
                <a:latin typeface="Arial" panose="020B0604020202020204" pitchFamily="34" charset="0"/>
              </a:rPr>
              <a:t> AP-relevant </a:t>
            </a:r>
            <a:r>
              <a:rPr lang="en-GB" b="0" i="0" dirty="0" err="1">
                <a:effectLst/>
                <a:latin typeface="Arial" panose="020B0604020202020204" pitchFamily="34" charset="0"/>
              </a:rPr>
              <a:t>goods,and</a:t>
            </a:r>
            <a:r>
              <a:rPr lang="en-GB" b="0" i="0" dirty="0">
                <a:effectLst/>
                <a:latin typeface="Arial" panose="020B0604020202020204" pitchFamily="34" charset="0"/>
              </a:rPr>
              <a:t>—whether an intelligence lead has been </a:t>
            </a:r>
            <a:r>
              <a:rPr lang="en-GB" b="0" i="0" dirty="0" err="1">
                <a:effectLst/>
                <a:latin typeface="Arial" panose="020B0604020202020204" pitchFamily="34" charset="0"/>
              </a:rPr>
              <a:t>receivedof</a:t>
            </a:r>
            <a:r>
              <a:rPr lang="en-GB" b="0" i="0" dirty="0">
                <a:effectLst/>
                <a:latin typeface="Arial" panose="020B0604020202020204" pitchFamily="34" charset="0"/>
              </a:rPr>
              <a:t> an illicit procurement </a:t>
            </a:r>
            <a:r>
              <a:rPr lang="en-GB" b="0" i="0" dirty="0" err="1">
                <a:effectLst/>
                <a:latin typeface="Arial" panose="020B0604020202020204" pitchFamily="34" charset="0"/>
              </a:rPr>
              <a:t>attempt.The</a:t>
            </a:r>
            <a:r>
              <a:rPr lang="en-GB" b="0" i="0" dirty="0">
                <a:effectLst/>
                <a:latin typeface="Arial" panose="020B0604020202020204" pitchFamily="34" charset="0"/>
              </a:rPr>
              <a:t> top priority should </a:t>
            </a:r>
            <a:r>
              <a:rPr lang="en-GB" b="0" i="0" dirty="0" err="1">
                <a:effectLst/>
                <a:latin typeface="Arial" panose="020B0604020202020204" pitchFamily="34" charset="0"/>
              </a:rPr>
              <a:t>beorganisations</a:t>
            </a:r>
            <a:r>
              <a:rPr lang="en-GB" b="0" i="0" dirty="0">
                <a:effectLst/>
                <a:latin typeface="Arial" panose="020B0604020202020204" pitchFamily="34" charset="0"/>
              </a:rPr>
              <a:t> confirmed to both produce and internationally trade in AP-relevant goods. Following this are companies who produce relevant goods but have not yet engaged in international trade. </a:t>
            </a:r>
            <a:r>
              <a:rPr lang="en-GB" b="0" i="0" dirty="0" err="1">
                <a:effectLst/>
                <a:latin typeface="Arial" panose="020B0604020202020204" pitchFamily="34" charset="0"/>
              </a:rPr>
              <a:t>Next,internationally</a:t>
            </a:r>
            <a:r>
              <a:rPr lang="en-GB" b="0" i="0" dirty="0">
                <a:effectLst/>
                <a:latin typeface="Arial" panose="020B0604020202020204" pitchFamily="34" charset="0"/>
              </a:rPr>
              <a:t> trading companies that produce or sell goods/services </a:t>
            </a:r>
            <a:r>
              <a:rPr lang="en-GB" b="0" i="0" dirty="0" err="1">
                <a:effectLst/>
                <a:latin typeface="Arial" panose="020B0604020202020204" pitchFamily="34" charset="0"/>
              </a:rPr>
              <a:t>whoseAP</a:t>
            </a:r>
            <a:r>
              <a:rPr lang="en-GB" b="0" i="0" dirty="0">
                <a:effectLst/>
                <a:latin typeface="Arial" panose="020B0604020202020204" pitchFamily="34" charset="0"/>
              </a:rPr>
              <a:t>-relevance is in question. Of least priority are companies that both require confirmation of AP relevance and which are not known to engage in international </a:t>
            </a:r>
            <a:r>
              <a:rPr lang="en-GB" b="0" i="0" dirty="0" err="1">
                <a:effectLst/>
                <a:latin typeface="Arial" panose="020B0604020202020204" pitchFamily="34" charset="0"/>
              </a:rPr>
              <a:t>trade.However,where</a:t>
            </a:r>
            <a:r>
              <a:rPr lang="en-GB" b="0" i="0" dirty="0">
                <a:effectLst/>
                <a:latin typeface="Arial" panose="020B0604020202020204" pitchFamily="34" charset="0"/>
              </a:rPr>
              <a:t> an intelligence lead is provided, the significance of this may be sufficient to push the targeted entity to the top of the priority list, in order to address a known situation without going directly to a law enforcement approach. A heavy-handed response might discourage the company producing or selling the items from engaging openly with mapping activities, and so starting out in this way may be </a:t>
            </a:r>
            <a:r>
              <a:rPr lang="en-GB" b="0" i="0" dirty="0" err="1">
                <a:effectLst/>
                <a:latin typeface="Arial" panose="020B0604020202020204" pitchFamily="34" charset="0"/>
              </a:rPr>
              <a:t>preferable.In</a:t>
            </a:r>
            <a:r>
              <a:rPr lang="en-GB" b="0" i="0" dirty="0">
                <a:effectLst/>
                <a:latin typeface="Arial" panose="020B0604020202020204" pitchFamily="34" charset="0"/>
              </a:rPr>
              <a:t> all cases, it is recommended that some active mapping activities do take place –these can provide critical information that is simply not available through passive methods, as well as offering critical opportunities for engagement and improving risk awareness amongst AP-relevant suppliers. As such, active </a:t>
            </a:r>
            <a:r>
              <a:rPr lang="en-GB" b="0" i="0" dirty="0" err="1">
                <a:effectLst/>
                <a:latin typeface="Arial" panose="020B0604020202020204" pitchFamily="34" charset="0"/>
              </a:rPr>
              <a:t>methodsshould</a:t>
            </a:r>
            <a:r>
              <a:rPr lang="en-GB" b="0" i="0" dirty="0">
                <a:effectLst/>
                <a:latin typeface="Arial" panose="020B0604020202020204" pitchFamily="34" charset="0"/>
              </a:rPr>
              <a:t> form part of any </a:t>
            </a:r>
            <a:r>
              <a:rPr lang="en-GB" b="0" i="0" dirty="0" err="1">
                <a:effectLst/>
                <a:latin typeface="Arial" panose="020B0604020202020204" pitchFamily="34" charset="0"/>
              </a:rPr>
              <a:t>state’sindustry</a:t>
            </a:r>
            <a:r>
              <a:rPr lang="en-GB" b="0" i="0" dirty="0">
                <a:effectLst/>
                <a:latin typeface="Arial" panose="020B0604020202020204" pitchFamily="34" charset="0"/>
              </a:rPr>
              <a:t> mapping activities.</a:t>
            </a:r>
            <a:endParaRPr lang="en-GB" dirty="0"/>
          </a:p>
        </p:txBody>
      </p:sp>
      <p:sp>
        <p:nvSpPr>
          <p:cNvPr id="4" name="Slide Number Placeholder 3"/>
          <p:cNvSpPr>
            <a:spLocks noGrp="1"/>
          </p:cNvSpPr>
          <p:nvPr>
            <p:ph type="sldNum" sz="quarter" idx="5"/>
          </p:nvPr>
        </p:nvSpPr>
        <p:spPr/>
        <p:txBody>
          <a:bodyPr/>
          <a:lstStyle/>
          <a:p>
            <a:fld id="{85AF3272-F680-4892-8039-9E1023A6C57C}" type="slidenum">
              <a:rPr lang="en-GB" smtClean="0"/>
              <a:t>15</a:t>
            </a:fld>
            <a:endParaRPr lang="en-GB"/>
          </a:p>
        </p:txBody>
      </p:sp>
    </p:spTree>
    <p:extLst>
      <p:ext uri="{BB962C8B-B14F-4D97-AF65-F5344CB8AC3E}">
        <p14:creationId xmlns:p14="http://schemas.microsoft.com/office/powerpoint/2010/main" val="2416446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FFFFFF"/>
                </a:solidFill>
                <a:effectLst/>
                <a:latin typeface="Arial" panose="020B0604020202020204" pitchFamily="34" charset="0"/>
              </a:rPr>
              <a:t>Few states are likely to have the necessary data already available in a form suitable for adequate reporting under Article2.a of the Model AP. Industry mapping will thus be a vital activity for states to meet their obligations, as a process by which this data can be </a:t>
            </a:r>
            <a:r>
              <a:rPr lang="en-GB" b="0" i="0" dirty="0" err="1">
                <a:solidFill>
                  <a:srgbClr val="FFFFFF"/>
                </a:solidFill>
                <a:effectLst/>
                <a:latin typeface="Arial" panose="020B0604020202020204" pitchFamily="34" charset="0"/>
              </a:rPr>
              <a:t>collectedand</a:t>
            </a:r>
            <a:r>
              <a:rPr lang="en-GB" b="0" i="0" dirty="0">
                <a:solidFill>
                  <a:srgbClr val="FFFFFF"/>
                </a:solidFill>
                <a:effectLst/>
                <a:latin typeface="Arial" panose="020B0604020202020204" pitchFamily="34" charset="0"/>
              </a:rPr>
              <a:t> maintained in a form that lends itself to analysis. The paper has presented two broad approaches to mapping –passive approaches based on data likely to be held by governments or in the public domain, and active approaches based on engaging with industry. Active approaches are likely to be more costly, but will reveal information that passive approaches cannot. Whilst some information on active approaches is given in the paper, the detailed design of these will be heavily driven by specific national contexts and cultures, and there is no single approach that will suit all analytical </a:t>
            </a:r>
            <a:r>
              <a:rPr lang="en-GB" b="0" i="0" dirty="0" err="1">
                <a:solidFill>
                  <a:srgbClr val="FFFFFF"/>
                </a:solidFill>
                <a:effectLst/>
                <a:latin typeface="Arial" panose="020B0604020202020204" pitchFamily="34" charset="0"/>
              </a:rPr>
              <a:t>efforts.As</a:t>
            </a:r>
            <a:r>
              <a:rPr lang="en-GB" b="0" i="0" dirty="0">
                <a:solidFill>
                  <a:srgbClr val="FFFFFF"/>
                </a:solidFill>
                <a:effectLst/>
                <a:latin typeface="Arial" panose="020B0604020202020204" pitchFamily="34" charset="0"/>
              </a:rPr>
              <a:t> the discussion of data </a:t>
            </a:r>
            <a:r>
              <a:rPr lang="en-GB" b="0" i="0" dirty="0" err="1">
                <a:solidFill>
                  <a:srgbClr val="FFFFFF"/>
                </a:solidFill>
                <a:effectLst/>
                <a:latin typeface="Arial" panose="020B0604020202020204" pitchFamily="34" charset="0"/>
              </a:rPr>
              <a:t>sourcesfor</a:t>
            </a:r>
            <a:r>
              <a:rPr lang="en-GB" b="0" i="0" dirty="0">
                <a:solidFill>
                  <a:srgbClr val="FFFFFF"/>
                </a:solidFill>
                <a:effectLst/>
                <a:latin typeface="Arial" panose="020B0604020202020204" pitchFamily="34" charset="0"/>
              </a:rPr>
              <a:t> passive methods demonstrates, it may not always be immediately apparent whether an identified company’s products and activities are relevant to the AP. The increasing availability and variety of online information can allow states to identify a greater proportion of the relevant companies, but it can also </a:t>
            </a:r>
            <a:r>
              <a:rPr lang="en-GB" b="0" i="0" dirty="0" err="1">
                <a:solidFill>
                  <a:srgbClr val="FFFFFF"/>
                </a:solidFill>
                <a:effectLst/>
                <a:latin typeface="Arial" panose="020B0604020202020204" pitchFamily="34" charset="0"/>
              </a:rPr>
              <a:t>complicatethe</a:t>
            </a:r>
            <a:r>
              <a:rPr lang="en-GB" b="0" i="0" dirty="0">
                <a:solidFill>
                  <a:srgbClr val="FFFFFF"/>
                </a:solidFill>
                <a:effectLst/>
                <a:latin typeface="Arial" panose="020B0604020202020204" pitchFamily="34" charset="0"/>
              </a:rPr>
              <a:t> information picture. It is thus often necessary to </a:t>
            </a:r>
            <a:r>
              <a:rPr lang="en-GB" b="0" i="0" dirty="0" err="1">
                <a:solidFill>
                  <a:srgbClr val="FFFFFF"/>
                </a:solidFill>
                <a:effectLst/>
                <a:latin typeface="Arial" panose="020B0604020202020204" pitchFamily="34" charset="0"/>
              </a:rPr>
              <a:t>usemultiple</a:t>
            </a:r>
            <a:r>
              <a:rPr lang="en-GB" b="0" i="0" dirty="0">
                <a:solidFill>
                  <a:srgbClr val="FFFFFF"/>
                </a:solidFill>
                <a:effectLst/>
                <a:latin typeface="Arial" panose="020B0604020202020204" pitchFamily="34" charset="0"/>
              </a:rPr>
              <a:t> data sources, to determine both </a:t>
            </a:r>
            <a:r>
              <a:rPr lang="en-GB" b="0" i="0" dirty="0" err="1">
                <a:solidFill>
                  <a:srgbClr val="FFFFFF"/>
                </a:solidFill>
                <a:effectLst/>
                <a:latin typeface="Arial" panose="020B0604020202020204" pitchFamily="34" charset="0"/>
              </a:rPr>
              <a:t>relevanceand</a:t>
            </a:r>
            <a:r>
              <a:rPr lang="en-GB" b="0" i="0" dirty="0">
                <a:solidFill>
                  <a:srgbClr val="FFFFFF"/>
                </a:solidFill>
                <a:effectLst/>
                <a:latin typeface="Arial" panose="020B0604020202020204" pitchFamily="34" charset="0"/>
              </a:rPr>
              <a:t> </a:t>
            </a:r>
            <a:r>
              <a:rPr lang="en-GB" b="0" i="0" dirty="0" err="1">
                <a:solidFill>
                  <a:srgbClr val="FFFFFF"/>
                </a:solidFill>
                <a:effectLst/>
                <a:latin typeface="Arial" panose="020B0604020202020204" pitchFamily="34" charset="0"/>
              </a:rPr>
              <a:t>accuracyof</a:t>
            </a:r>
            <a:r>
              <a:rPr lang="en-GB" b="0" i="0" dirty="0">
                <a:solidFill>
                  <a:srgbClr val="FFFFFF"/>
                </a:solidFill>
                <a:effectLst/>
                <a:latin typeface="Arial" panose="020B0604020202020204" pitchFamily="34" charset="0"/>
              </a:rPr>
              <a:t> information. Whilst time-</a:t>
            </a:r>
            <a:r>
              <a:rPr lang="en-GB" b="0" i="0" dirty="0" err="1">
                <a:solidFill>
                  <a:srgbClr val="FFFFFF"/>
                </a:solidFill>
                <a:effectLst/>
                <a:latin typeface="Arial" panose="020B0604020202020204" pitchFamily="34" charset="0"/>
              </a:rPr>
              <a:t>consuming,it</a:t>
            </a:r>
            <a:r>
              <a:rPr lang="en-GB" b="0" i="0" dirty="0">
                <a:solidFill>
                  <a:srgbClr val="FFFFFF"/>
                </a:solidFill>
                <a:effectLst/>
                <a:latin typeface="Arial" panose="020B0604020202020204" pitchFamily="34" charset="0"/>
              </a:rPr>
              <a:t> is important to cross-check </a:t>
            </a:r>
            <a:r>
              <a:rPr lang="en-GB" b="0" i="0" dirty="0" err="1">
                <a:solidFill>
                  <a:srgbClr val="FFFFFF"/>
                </a:solidFill>
                <a:effectLst/>
                <a:latin typeface="Arial" panose="020B0604020202020204" pitchFamily="34" charset="0"/>
              </a:rPr>
              <a:t>informationwherever</a:t>
            </a:r>
            <a:r>
              <a:rPr lang="en-GB" b="0" i="0" dirty="0">
                <a:solidFill>
                  <a:srgbClr val="FFFFFF"/>
                </a:solidFill>
                <a:effectLst/>
                <a:latin typeface="Arial" panose="020B0604020202020204" pitchFamily="34" charset="0"/>
              </a:rPr>
              <a:t> possible. As a preliminary activity, analysts are </a:t>
            </a:r>
            <a:r>
              <a:rPr lang="en-GB" b="0" i="0" dirty="0" err="1">
                <a:solidFill>
                  <a:srgbClr val="FFFFFF"/>
                </a:solidFill>
                <a:effectLst/>
                <a:latin typeface="Arial" panose="020B0604020202020204" pitchFamily="34" charset="0"/>
              </a:rPr>
              <a:t>recommendedto</a:t>
            </a:r>
            <a:r>
              <a:rPr lang="en-GB" b="0" i="0" dirty="0">
                <a:solidFill>
                  <a:srgbClr val="FFFFFF"/>
                </a:solidFill>
                <a:effectLst/>
                <a:latin typeface="Arial" panose="020B0604020202020204" pitchFamily="34" charset="0"/>
              </a:rPr>
              <a:t> spend some time engaging with the range of potential data sources and developing a detailed understanding of their coverage, </a:t>
            </a:r>
            <a:r>
              <a:rPr lang="en-GB" b="0" i="0" dirty="0" err="1">
                <a:solidFill>
                  <a:srgbClr val="FFFFFF"/>
                </a:solidFill>
                <a:effectLst/>
                <a:latin typeface="Arial" panose="020B0604020202020204" pitchFamily="34" charset="0"/>
              </a:rPr>
              <a:t>reliability,and</a:t>
            </a:r>
            <a:r>
              <a:rPr lang="en-GB" b="0" i="0" dirty="0">
                <a:solidFill>
                  <a:srgbClr val="FFFFFF"/>
                </a:solidFill>
                <a:effectLst/>
                <a:latin typeface="Arial" panose="020B0604020202020204" pitchFamily="34" charset="0"/>
              </a:rPr>
              <a:t> utility. They will also need to create a suitable list of search terms for each data source and develop a strategy for data collection and analysis. They will need to consider how to develop an effective, yet </a:t>
            </a:r>
            <a:r>
              <a:rPr lang="en-GB" b="0" i="0" dirty="0" err="1">
                <a:solidFill>
                  <a:srgbClr val="FFFFFF"/>
                </a:solidFill>
                <a:effectLst/>
                <a:latin typeface="Arial" panose="020B0604020202020204" pitchFamily="34" charset="0"/>
              </a:rPr>
              <a:t>efficientstrategy</a:t>
            </a:r>
            <a:r>
              <a:rPr lang="en-GB" b="0" i="0" dirty="0">
                <a:solidFill>
                  <a:srgbClr val="FFFFFF"/>
                </a:solidFill>
                <a:effectLst/>
                <a:latin typeface="Arial" panose="020B0604020202020204" pitchFamily="34" charset="0"/>
              </a:rPr>
              <a:t>, balancing the need to collect a sufficiently complete picture against limits of available time and </a:t>
            </a:r>
            <a:r>
              <a:rPr lang="en-GB" b="0" i="0" dirty="0" err="1">
                <a:solidFill>
                  <a:srgbClr val="FFFFFF"/>
                </a:solidFill>
                <a:effectLst/>
                <a:latin typeface="Arial" panose="020B0604020202020204" pitchFamily="34" charset="0"/>
              </a:rPr>
              <a:t>resources.Time</a:t>
            </a:r>
            <a:r>
              <a:rPr lang="en-GB" b="0" i="0" dirty="0">
                <a:solidFill>
                  <a:srgbClr val="FFFFFF"/>
                </a:solidFill>
                <a:effectLst/>
                <a:latin typeface="Arial" panose="020B0604020202020204" pitchFamily="34" charset="0"/>
              </a:rPr>
              <a:t> invested at this stage into planning, scoping studies and methodology development and testing will pay dividends during data collection and </a:t>
            </a:r>
            <a:r>
              <a:rPr lang="en-GB" b="0" i="0" dirty="0" err="1">
                <a:solidFill>
                  <a:srgbClr val="FFFFFF"/>
                </a:solidFill>
                <a:effectLst/>
                <a:latin typeface="Arial" panose="020B0604020202020204" pitchFamily="34" charset="0"/>
              </a:rPr>
              <a:t>analysis.When</a:t>
            </a:r>
            <a:r>
              <a:rPr lang="en-GB" b="0" i="0" dirty="0">
                <a:solidFill>
                  <a:srgbClr val="FFFFFF"/>
                </a:solidFill>
                <a:effectLst/>
                <a:latin typeface="Arial" panose="020B0604020202020204" pitchFamily="34" charset="0"/>
              </a:rPr>
              <a:t> collecting and analysing information, the analyst will need to maintain an appropriate degree of caution regarding whether information found is accurate, particularly with regards to data which companies themselves have </a:t>
            </a:r>
            <a:r>
              <a:rPr lang="en-GB" b="0" i="0" dirty="0" err="1">
                <a:solidFill>
                  <a:srgbClr val="FFFFFF"/>
                </a:solidFill>
                <a:effectLst/>
                <a:latin typeface="Arial" panose="020B0604020202020204" pitchFamily="34" charset="0"/>
              </a:rPr>
              <a:t>generated.This</a:t>
            </a:r>
            <a:r>
              <a:rPr lang="en-GB" b="0" i="0" dirty="0">
                <a:solidFill>
                  <a:srgbClr val="FFFFFF"/>
                </a:solidFill>
                <a:effectLst/>
                <a:latin typeface="Arial" panose="020B0604020202020204" pitchFamily="34" charset="0"/>
              </a:rPr>
              <a:t> can be mitigated through cross-checking of multiple independent </a:t>
            </a:r>
            <a:r>
              <a:rPr lang="en-GB" b="0" i="0" dirty="0" err="1">
                <a:solidFill>
                  <a:srgbClr val="FFFFFF"/>
                </a:solidFill>
                <a:effectLst/>
                <a:latin typeface="Arial" panose="020B0604020202020204" pitchFamily="34" charset="0"/>
              </a:rPr>
              <a:t>sources.When</a:t>
            </a:r>
            <a:r>
              <a:rPr lang="en-GB" b="0" i="0" dirty="0">
                <a:solidFill>
                  <a:srgbClr val="FFFFFF"/>
                </a:solidFill>
                <a:effectLst/>
                <a:latin typeface="Arial" panose="020B0604020202020204" pitchFamily="34" charset="0"/>
              </a:rPr>
              <a:t> passive methods reach their endpoint, </a:t>
            </a:r>
            <a:r>
              <a:rPr lang="en-GB" b="0" i="0" dirty="0" err="1">
                <a:solidFill>
                  <a:srgbClr val="FFFFFF"/>
                </a:solidFill>
                <a:effectLst/>
                <a:latin typeface="Arial" panose="020B0604020202020204" pitchFamily="34" charset="0"/>
              </a:rPr>
              <a:t>activemethods</a:t>
            </a:r>
            <a:r>
              <a:rPr lang="en-GB" b="0" i="0" dirty="0">
                <a:solidFill>
                  <a:srgbClr val="FFFFFF"/>
                </a:solidFill>
                <a:effectLst/>
                <a:latin typeface="Arial" panose="020B0604020202020204" pitchFamily="34" charset="0"/>
              </a:rPr>
              <a:t> can produce additional </a:t>
            </a:r>
            <a:r>
              <a:rPr lang="en-GB" b="0" i="0" dirty="0" err="1">
                <a:solidFill>
                  <a:srgbClr val="FFFFFF"/>
                </a:solidFill>
                <a:effectLst/>
                <a:latin typeface="Arial" panose="020B0604020202020204" pitchFamily="34" charset="0"/>
              </a:rPr>
              <a:t>information.However</a:t>
            </a:r>
            <a:r>
              <a:rPr lang="en-GB" b="0" i="0" dirty="0">
                <a:solidFill>
                  <a:srgbClr val="FFFFFF"/>
                </a:solidFill>
                <a:effectLst/>
                <a:latin typeface="Arial" panose="020B0604020202020204" pitchFamily="34" charset="0"/>
              </a:rPr>
              <a:t>, for active methods in particular, a degree of prioritisation may be necessary to make more effective use of</a:t>
            </a:r>
            <a:endParaRPr lang="en-GB" b="0" i="0" dirty="0">
              <a:solidFill>
                <a:srgbClr val="FFFFFF"/>
              </a:solidFill>
              <a:effectLst/>
              <a:latin typeface="Segoe UI" panose="020B0502040204020203" pitchFamily="34" charset="0"/>
            </a:endParaRPr>
          </a:p>
          <a:p>
            <a:pPr algn="l"/>
            <a:r>
              <a:rPr lang="en-GB" b="0" i="0" dirty="0">
                <a:solidFill>
                  <a:srgbClr val="FFFFFF"/>
                </a:solidFill>
                <a:effectLst/>
                <a:latin typeface="Arial" panose="020B0604020202020204" pitchFamily="34" charset="0"/>
              </a:rPr>
              <a:t>IAEA-CN-303-20910resources and effectively target </a:t>
            </a:r>
            <a:r>
              <a:rPr lang="en-GB" b="0" i="0" dirty="0" err="1">
                <a:solidFill>
                  <a:srgbClr val="FFFFFF"/>
                </a:solidFill>
                <a:effectLst/>
                <a:latin typeface="Arial" panose="020B0604020202020204" pitchFamily="34" charset="0"/>
              </a:rPr>
              <a:t>outreachactivities.This</a:t>
            </a:r>
            <a:r>
              <a:rPr lang="en-GB" b="0" i="0" dirty="0">
                <a:solidFill>
                  <a:srgbClr val="FFFFFF"/>
                </a:solidFill>
                <a:effectLst/>
                <a:latin typeface="Arial" panose="020B0604020202020204" pitchFamily="34" charset="0"/>
              </a:rPr>
              <a:t> outreach </a:t>
            </a:r>
            <a:r>
              <a:rPr lang="en-GB" b="0" i="0" dirty="0" err="1">
                <a:solidFill>
                  <a:srgbClr val="FFFFFF"/>
                </a:solidFill>
                <a:effectLst/>
                <a:latin typeface="Arial" panose="020B0604020202020204" pitchFamily="34" charset="0"/>
              </a:rPr>
              <a:t>shouldnot</a:t>
            </a:r>
            <a:r>
              <a:rPr lang="en-GB" b="0" i="0" dirty="0">
                <a:solidFill>
                  <a:srgbClr val="FFFFFF"/>
                </a:solidFill>
                <a:effectLst/>
                <a:latin typeface="Arial" panose="020B0604020202020204" pitchFamily="34" charset="0"/>
              </a:rPr>
              <a:t> threaten or otherwise put in fear its targets, or else the ability to get information will be limited. The paper has discussed several potential data sources and how they can be used in industry mapping. However, it will fall to member states to develop integrated industry mapping </a:t>
            </a:r>
            <a:r>
              <a:rPr lang="en-GB" b="0" i="0" dirty="0" err="1">
                <a:solidFill>
                  <a:srgbClr val="FFFFFF"/>
                </a:solidFill>
                <a:effectLst/>
                <a:latin typeface="Arial" panose="020B0604020202020204" pitchFamily="34" charset="0"/>
              </a:rPr>
              <a:t>strategiesusing</a:t>
            </a:r>
            <a:r>
              <a:rPr lang="en-GB" b="0" i="0" dirty="0">
                <a:solidFill>
                  <a:srgbClr val="FFFFFF"/>
                </a:solidFill>
                <a:effectLst/>
                <a:latin typeface="Arial" panose="020B0604020202020204" pitchFamily="34" charset="0"/>
              </a:rPr>
              <a:t> these and other techniques. The international sharing of expertise and experience in this is recommended, and </a:t>
            </a:r>
            <a:r>
              <a:rPr lang="en-GB" b="0" i="0" dirty="0" err="1">
                <a:solidFill>
                  <a:srgbClr val="FFFFFF"/>
                </a:solidFill>
                <a:effectLst/>
                <a:latin typeface="Arial" panose="020B0604020202020204" pitchFamily="34" charset="0"/>
              </a:rPr>
              <a:t>itmay</a:t>
            </a:r>
            <a:r>
              <a:rPr lang="en-GB" b="0" i="0" dirty="0">
                <a:solidFill>
                  <a:srgbClr val="FFFFFF"/>
                </a:solidFill>
                <a:effectLst/>
                <a:latin typeface="Arial" panose="020B0604020202020204" pitchFamily="34" charset="0"/>
              </a:rPr>
              <a:t> be advisable for the IAEA to be supportive in convening technical meetings, offering training activities and otherwise assisting member states to implement AP-relevant industry mapping most effectively.</a:t>
            </a:r>
            <a:endParaRPr lang="en-GB" b="0" i="0" dirty="0">
              <a:solidFill>
                <a:srgbClr val="FFFFFF"/>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85AF3272-F680-4892-8039-9E1023A6C57C}" type="slidenum">
              <a:rPr lang="en-GB" smtClean="0"/>
              <a:t>16</a:t>
            </a:fld>
            <a:endParaRPr lang="en-GB"/>
          </a:p>
        </p:txBody>
      </p:sp>
    </p:spTree>
    <p:extLst>
      <p:ext uri="{BB962C8B-B14F-4D97-AF65-F5344CB8AC3E}">
        <p14:creationId xmlns:p14="http://schemas.microsoft.com/office/powerpoint/2010/main" val="2677415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UK 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F4B4FF5-7DBE-1D49-803B-B69D7632E239}"/>
              </a:ext>
            </a:extLst>
          </p:cNvPr>
          <p:cNvGrpSpPr>
            <a:grpSpLocks noChangeAspect="1"/>
          </p:cNvGrpSpPr>
          <p:nvPr userDrawn="1"/>
        </p:nvGrpSpPr>
        <p:grpSpPr>
          <a:xfrm>
            <a:off x="10489316" y="1"/>
            <a:ext cx="1702684" cy="1303021"/>
            <a:chOff x="7949775" y="1"/>
            <a:chExt cx="1194225" cy="910000"/>
          </a:xfrm>
        </p:grpSpPr>
        <p:sp>
          <p:nvSpPr>
            <p:cNvPr id="7" name="Rectangle 6">
              <a:extLst>
                <a:ext uri="{FF2B5EF4-FFF2-40B4-BE49-F238E27FC236}">
                  <a16:creationId xmlns:a16="http://schemas.microsoft.com/office/drawing/2014/main" id="{0B719093-7C6A-9A44-8142-2B2616C59C4F}"/>
                </a:ext>
              </a:extLst>
            </p:cNvPr>
            <p:cNvSpPr/>
            <p:nvPr userDrawn="1"/>
          </p:nvSpPr>
          <p:spPr>
            <a:xfrm>
              <a:off x="7949775" y="1"/>
              <a:ext cx="1194225" cy="91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8" name="KCL-LOGO-UK-1.png">
              <a:extLst>
                <a:ext uri="{FF2B5EF4-FFF2-40B4-BE49-F238E27FC236}">
                  <a16:creationId xmlns:a16="http://schemas.microsoft.com/office/drawing/2014/main" id="{17A8AD63-D583-1A4D-AFA4-6565A446430F}"/>
                </a:ext>
              </a:extLst>
            </p:cNvPr>
            <p:cNvPicPr>
              <a:picLocks noChangeAspect="1"/>
            </p:cNvPicPr>
            <p:nvPr userDrawn="1"/>
          </p:nvPicPr>
          <p:blipFill>
            <a:blip r:embed="rId3" r:link="rId4">
              <a:extLst>
                <a:ext uri="{28A0092B-C50C-407E-A947-70E740481C1C}">
                  <a14:useLocalDpi xmlns:a14="http://schemas.microsoft.com/office/drawing/2010/main" val="0"/>
                </a:ext>
              </a:extLst>
            </a:blip>
            <a:stretch>
              <a:fillRect/>
            </a:stretch>
          </p:blipFill>
          <p:spPr>
            <a:xfrm>
              <a:off x="7949775" y="258"/>
              <a:ext cx="1194225" cy="909486"/>
            </a:xfrm>
            <a:prstGeom prst="rect">
              <a:avLst/>
            </a:prstGeom>
          </p:spPr>
        </p:pic>
      </p:grpSp>
    </p:spTree>
    <p:extLst>
      <p:ext uri="{BB962C8B-B14F-4D97-AF65-F5344CB8AC3E}">
        <p14:creationId xmlns:p14="http://schemas.microsoft.com/office/powerpoint/2010/main" val="85148114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1D71F58-AE42-BB4B-9E1B-90D688783D62}"/>
              </a:ext>
            </a:extLst>
          </p:cNvPr>
          <p:cNvGrpSpPr>
            <a:grpSpLocks noChangeAspect="1"/>
          </p:cNvGrpSpPr>
          <p:nvPr userDrawn="1"/>
        </p:nvGrpSpPr>
        <p:grpSpPr>
          <a:xfrm>
            <a:off x="10489316" y="1"/>
            <a:ext cx="1702684" cy="1303021"/>
            <a:chOff x="7949775" y="1"/>
            <a:chExt cx="1194225" cy="910000"/>
          </a:xfrm>
        </p:grpSpPr>
        <p:sp>
          <p:nvSpPr>
            <p:cNvPr id="7" name="Rectangle 6">
              <a:extLst>
                <a:ext uri="{FF2B5EF4-FFF2-40B4-BE49-F238E27FC236}">
                  <a16:creationId xmlns:a16="http://schemas.microsoft.com/office/drawing/2014/main" id="{26B272B6-8682-6847-A55D-E27F41DF51B6}"/>
                </a:ext>
              </a:extLst>
            </p:cNvPr>
            <p:cNvSpPr/>
            <p:nvPr userDrawn="1"/>
          </p:nvSpPr>
          <p:spPr>
            <a:xfrm>
              <a:off x="7949775" y="1"/>
              <a:ext cx="1194225" cy="91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8" name="KCL-LOGO-UK-1.png">
              <a:extLst>
                <a:ext uri="{FF2B5EF4-FFF2-40B4-BE49-F238E27FC236}">
                  <a16:creationId xmlns:a16="http://schemas.microsoft.com/office/drawing/2014/main" id="{325F16AA-B214-9940-A25E-411BBCA13CB8}"/>
                </a:ext>
              </a:extLst>
            </p:cNvPr>
            <p:cNvPicPr>
              <a:picLocks noChangeAspect="1"/>
            </p:cNvPicPr>
            <p:nvPr userDrawn="1"/>
          </p:nvPicPr>
          <p:blipFill>
            <a:blip r:embed="rId3" r:link="rId4">
              <a:extLst>
                <a:ext uri="{28A0092B-C50C-407E-A947-70E740481C1C}">
                  <a14:useLocalDpi xmlns:a14="http://schemas.microsoft.com/office/drawing/2010/main" val="0"/>
                </a:ext>
              </a:extLst>
            </a:blip>
            <a:stretch>
              <a:fillRect/>
            </a:stretch>
          </p:blipFill>
          <p:spPr>
            <a:xfrm>
              <a:off x="7949775" y="258"/>
              <a:ext cx="1194225" cy="909486"/>
            </a:xfrm>
            <a:prstGeom prst="rect">
              <a:avLst/>
            </a:prstGeom>
          </p:spPr>
        </p:pic>
      </p:grpSp>
    </p:spTree>
    <p:extLst>
      <p:ext uri="{BB962C8B-B14F-4D97-AF65-F5344CB8AC3E}">
        <p14:creationId xmlns:p14="http://schemas.microsoft.com/office/powerpoint/2010/main" val="248743389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vider - orang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1" y="4689284"/>
            <a:ext cx="11232000" cy="728721"/>
          </a:xfrm>
        </p:spPr>
        <p:txBody>
          <a:bodyPr>
            <a:normAutofit/>
          </a:bodyPr>
          <a:lstStyle>
            <a:lvl1pPr>
              <a:defRPr sz="4481">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0001" y="5598000"/>
            <a:ext cx="11232000" cy="1080000"/>
          </a:xfrm>
        </p:spPr>
        <p:txBody>
          <a:bodyPr/>
          <a:lstStyle>
            <a:lvl1pPr marL="0" indent="0" algn="l">
              <a:buNone/>
              <a:defRPr>
                <a:solidFill>
                  <a:srgbClr val="FFFFFF"/>
                </a:solidFill>
                <a:latin typeface="Georgia"/>
                <a:cs typeface="Georgia"/>
              </a:defRPr>
            </a:lvl1pPr>
            <a:lvl2pPr marL="455234" indent="0" algn="ctr">
              <a:buNone/>
              <a:defRPr>
                <a:solidFill>
                  <a:schemeClr val="tx1">
                    <a:tint val="75000"/>
                  </a:schemeClr>
                </a:solidFill>
              </a:defRPr>
            </a:lvl2pPr>
            <a:lvl3pPr marL="910468" indent="0" algn="ctr">
              <a:buNone/>
              <a:defRPr>
                <a:solidFill>
                  <a:schemeClr val="tx1">
                    <a:tint val="75000"/>
                  </a:schemeClr>
                </a:solidFill>
              </a:defRPr>
            </a:lvl3pPr>
            <a:lvl4pPr marL="1365702" indent="0" algn="ctr">
              <a:buNone/>
              <a:defRPr>
                <a:solidFill>
                  <a:schemeClr val="tx1">
                    <a:tint val="75000"/>
                  </a:schemeClr>
                </a:solidFill>
              </a:defRPr>
            </a:lvl4pPr>
            <a:lvl5pPr marL="1820936" indent="0" algn="ctr">
              <a:buNone/>
              <a:defRPr>
                <a:solidFill>
                  <a:schemeClr val="tx1">
                    <a:tint val="75000"/>
                  </a:schemeClr>
                </a:solidFill>
              </a:defRPr>
            </a:lvl5pPr>
            <a:lvl6pPr marL="2276170" indent="0" algn="ctr">
              <a:buNone/>
              <a:defRPr>
                <a:solidFill>
                  <a:schemeClr val="tx1">
                    <a:tint val="75000"/>
                  </a:schemeClr>
                </a:solidFill>
              </a:defRPr>
            </a:lvl6pPr>
            <a:lvl7pPr marL="2731404" indent="0" algn="ctr">
              <a:buNone/>
              <a:defRPr>
                <a:solidFill>
                  <a:schemeClr val="tx1">
                    <a:tint val="75000"/>
                  </a:schemeClr>
                </a:solidFill>
              </a:defRPr>
            </a:lvl7pPr>
            <a:lvl8pPr marL="3186638" indent="0" algn="ctr">
              <a:buNone/>
              <a:defRPr>
                <a:solidFill>
                  <a:schemeClr val="tx1">
                    <a:tint val="75000"/>
                  </a:schemeClr>
                </a:solidFill>
              </a:defRPr>
            </a:lvl8pPr>
            <a:lvl9pPr marL="3641872"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299781830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vider - lime gree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1" y="4689284"/>
            <a:ext cx="11232000" cy="728721"/>
          </a:xfrm>
        </p:spPr>
        <p:txBody>
          <a:bodyPr>
            <a:normAutofit/>
          </a:bodyPr>
          <a:lstStyle>
            <a:lvl1pPr>
              <a:defRPr sz="4481">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0001" y="5598000"/>
            <a:ext cx="11232000" cy="891700"/>
          </a:xfrm>
        </p:spPr>
        <p:txBody>
          <a:bodyPr/>
          <a:lstStyle>
            <a:lvl1pPr marL="0" indent="0" algn="l">
              <a:buNone/>
              <a:defRPr>
                <a:solidFill>
                  <a:srgbClr val="FFFFFF"/>
                </a:solidFill>
                <a:latin typeface="Georgia"/>
                <a:cs typeface="Georgia"/>
              </a:defRPr>
            </a:lvl1pPr>
            <a:lvl2pPr marL="455234" indent="0" algn="ctr">
              <a:buNone/>
              <a:defRPr>
                <a:solidFill>
                  <a:schemeClr val="tx1">
                    <a:tint val="75000"/>
                  </a:schemeClr>
                </a:solidFill>
              </a:defRPr>
            </a:lvl2pPr>
            <a:lvl3pPr marL="910468" indent="0" algn="ctr">
              <a:buNone/>
              <a:defRPr>
                <a:solidFill>
                  <a:schemeClr val="tx1">
                    <a:tint val="75000"/>
                  </a:schemeClr>
                </a:solidFill>
              </a:defRPr>
            </a:lvl3pPr>
            <a:lvl4pPr marL="1365702" indent="0" algn="ctr">
              <a:buNone/>
              <a:defRPr>
                <a:solidFill>
                  <a:schemeClr val="tx1">
                    <a:tint val="75000"/>
                  </a:schemeClr>
                </a:solidFill>
              </a:defRPr>
            </a:lvl4pPr>
            <a:lvl5pPr marL="1820936" indent="0" algn="ctr">
              <a:buNone/>
              <a:defRPr>
                <a:solidFill>
                  <a:schemeClr val="tx1">
                    <a:tint val="75000"/>
                  </a:schemeClr>
                </a:solidFill>
              </a:defRPr>
            </a:lvl5pPr>
            <a:lvl6pPr marL="2276170" indent="0" algn="ctr">
              <a:buNone/>
              <a:defRPr>
                <a:solidFill>
                  <a:schemeClr val="tx1">
                    <a:tint val="75000"/>
                  </a:schemeClr>
                </a:solidFill>
              </a:defRPr>
            </a:lvl6pPr>
            <a:lvl7pPr marL="2731404" indent="0" algn="ctr">
              <a:buNone/>
              <a:defRPr>
                <a:solidFill>
                  <a:schemeClr val="tx1">
                    <a:tint val="75000"/>
                  </a:schemeClr>
                </a:solidFill>
              </a:defRPr>
            </a:lvl7pPr>
            <a:lvl8pPr marL="3186638" indent="0" algn="ctr">
              <a:buNone/>
              <a:defRPr>
                <a:solidFill>
                  <a:schemeClr val="tx1">
                    <a:tint val="75000"/>
                  </a:schemeClr>
                </a:solidFill>
              </a:defRPr>
            </a:lvl8pPr>
            <a:lvl9pPr marL="3641872"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6140919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vider -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1" y="4689284"/>
            <a:ext cx="11232000" cy="728721"/>
          </a:xfrm>
        </p:spPr>
        <p:txBody>
          <a:bodyPr>
            <a:normAutofit/>
          </a:bodyPr>
          <a:lstStyle>
            <a:lvl1pPr>
              <a:defRPr sz="4481">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0001" y="5598000"/>
            <a:ext cx="11232000" cy="891700"/>
          </a:xfrm>
        </p:spPr>
        <p:txBody>
          <a:bodyPr/>
          <a:lstStyle>
            <a:lvl1pPr marL="0" indent="0" algn="l">
              <a:buNone/>
              <a:defRPr>
                <a:solidFill>
                  <a:srgbClr val="FFFFFF"/>
                </a:solidFill>
                <a:latin typeface="Georgia"/>
                <a:cs typeface="Georgia"/>
              </a:defRPr>
            </a:lvl1pPr>
            <a:lvl2pPr marL="455234" indent="0" algn="ctr">
              <a:buNone/>
              <a:defRPr>
                <a:solidFill>
                  <a:schemeClr val="tx1">
                    <a:tint val="75000"/>
                  </a:schemeClr>
                </a:solidFill>
              </a:defRPr>
            </a:lvl2pPr>
            <a:lvl3pPr marL="910468" indent="0" algn="ctr">
              <a:buNone/>
              <a:defRPr>
                <a:solidFill>
                  <a:schemeClr val="tx1">
                    <a:tint val="75000"/>
                  </a:schemeClr>
                </a:solidFill>
              </a:defRPr>
            </a:lvl3pPr>
            <a:lvl4pPr marL="1365702" indent="0" algn="ctr">
              <a:buNone/>
              <a:defRPr>
                <a:solidFill>
                  <a:schemeClr val="tx1">
                    <a:tint val="75000"/>
                  </a:schemeClr>
                </a:solidFill>
              </a:defRPr>
            </a:lvl4pPr>
            <a:lvl5pPr marL="1820936" indent="0" algn="ctr">
              <a:buNone/>
              <a:defRPr>
                <a:solidFill>
                  <a:schemeClr val="tx1">
                    <a:tint val="75000"/>
                  </a:schemeClr>
                </a:solidFill>
              </a:defRPr>
            </a:lvl5pPr>
            <a:lvl6pPr marL="2276170" indent="0" algn="ctr">
              <a:buNone/>
              <a:defRPr>
                <a:solidFill>
                  <a:schemeClr val="tx1">
                    <a:tint val="75000"/>
                  </a:schemeClr>
                </a:solidFill>
              </a:defRPr>
            </a:lvl6pPr>
            <a:lvl7pPr marL="2731404" indent="0" algn="ctr">
              <a:buNone/>
              <a:defRPr>
                <a:solidFill>
                  <a:schemeClr val="tx1">
                    <a:tint val="75000"/>
                  </a:schemeClr>
                </a:solidFill>
              </a:defRPr>
            </a:lvl7pPr>
            <a:lvl8pPr marL="3186638" indent="0" algn="ctr">
              <a:buNone/>
              <a:defRPr>
                <a:solidFill>
                  <a:schemeClr val="tx1">
                    <a:tint val="75000"/>
                  </a:schemeClr>
                </a:solidFill>
              </a:defRPr>
            </a:lvl8pPr>
            <a:lvl9pPr marL="3641872"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132656124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vider - sea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1" y="4689284"/>
            <a:ext cx="11232000" cy="728721"/>
          </a:xfrm>
        </p:spPr>
        <p:txBody>
          <a:bodyPr>
            <a:normAutofit/>
          </a:bodyPr>
          <a:lstStyle>
            <a:lvl1pPr>
              <a:defRPr sz="4481">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0001" y="5598000"/>
            <a:ext cx="11232000" cy="891700"/>
          </a:xfrm>
        </p:spPr>
        <p:txBody>
          <a:bodyPr/>
          <a:lstStyle>
            <a:lvl1pPr marL="0" indent="0" algn="l">
              <a:buNone/>
              <a:defRPr>
                <a:solidFill>
                  <a:srgbClr val="FFFFFF"/>
                </a:solidFill>
                <a:latin typeface="Georgia"/>
                <a:cs typeface="Georgia"/>
              </a:defRPr>
            </a:lvl1pPr>
            <a:lvl2pPr marL="455234" indent="0" algn="ctr">
              <a:buNone/>
              <a:defRPr>
                <a:solidFill>
                  <a:schemeClr val="tx1">
                    <a:tint val="75000"/>
                  </a:schemeClr>
                </a:solidFill>
              </a:defRPr>
            </a:lvl2pPr>
            <a:lvl3pPr marL="910468" indent="0" algn="ctr">
              <a:buNone/>
              <a:defRPr>
                <a:solidFill>
                  <a:schemeClr val="tx1">
                    <a:tint val="75000"/>
                  </a:schemeClr>
                </a:solidFill>
              </a:defRPr>
            </a:lvl3pPr>
            <a:lvl4pPr marL="1365702" indent="0" algn="ctr">
              <a:buNone/>
              <a:defRPr>
                <a:solidFill>
                  <a:schemeClr val="tx1">
                    <a:tint val="75000"/>
                  </a:schemeClr>
                </a:solidFill>
              </a:defRPr>
            </a:lvl4pPr>
            <a:lvl5pPr marL="1820936" indent="0" algn="ctr">
              <a:buNone/>
              <a:defRPr>
                <a:solidFill>
                  <a:schemeClr val="tx1">
                    <a:tint val="75000"/>
                  </a:schemeClr>
                </a:solidFill>
              </a:defRPr>
            </a:lvl5pPr>
            <a:lvl6pPr marL="2276170" indent="0" algn="ctr">
              <a:buNone/>
              <a:defRPr>
                <a:solidFill>
                  <a:schemeClr val="tx1">
                    <a:tint val="75000"/>
                  </a:schemeClr>
                </a:solidFill>
              </a:defRPr>
            </a:lvl6pPr>
            <a:lvl7pPr marL="2731404" indent="0" algn="ctr">
              <a:buNone/>
              <a:defRPr>
                <a:solidFill>
                  <a:schemeClr val="tx1">
                    <a:tint val="75000"/>
                  </a:schemeClr>
                </a:solidFill>
              </a:defRPr>
            </a:lvl7pPr>
            <a:lvl8pPr marL="3186638" indent="0" algn="ctr">
              <a:buNone/>
              <a:defRPr>
                <a:solidFill>
                  <a:schemeClr val="tx1">
                    <a:tint val="75000"/>
                  </a:schemeClr>
                </a:solidFill>
              </a:defRPr>
            </a:lvl8pPr>
            <a:lvl9pPr marL="3641872"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365081567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 text and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a:xfrm>
            <a:off x="480001" y="1089220"/>
            <a:ext cx="11232000" cy="4856400"/>
          </a:xfrm>
        </p:spPr>
        <p:txBody>
          <a:bodyPr>
            <a:normAutofit/>
          </a:bodyPr>
          <a:lstStyle>
            <a:lvl1pPr marL="0" indent="0">
              <a:lnSpc>
                <a:spcPct val="120000"/>
              </a:lnSpc>
              <a:spcBef>
                <a:spcPts val="0"/>
              </a:spcBef>
              <a:buNone/>
              <a:defRPr sz="1991">
                <a:solidFill>
                  <a:schemeClr val="accent2"/>
                </a:solidFill>
                <a:latin typeface="Impact"/>
                <a:cs typeface="Impact"/>
              </a:defRPr>
            </a:lvl1pPr>
            <a:lvl2pPr marL="0" indent="0">
              <a:lnSpc>
                <a:spcPct val="120000"/>
              </a:lnSpc>
              <a:spcBef>
                <a:spcPts val="0"/>
              </a:spcBef>
              <a:buNone/>
              <a:defRPr sz="1991">
                <a:latin typeface="Georgia"/>
                <a:cs typeface="Georgia"/>
              </a:defRPr>
            </a:lvl2pPr>
            <a:lvl3pPr marL="268715" indent="-268715">
              <a:lnSpc>
                <a:spcPct val="120000"/>
              </a:lnSpc>
              <a:spcBef>
                <a:spcPts val="0"/>
              </a:spcBef>
              <a:defRPr sz="1991">
                <a:latin typeface="Georgia"/>
                <a:cs typeface="Georgia"/>
              </a:defRPr>
            </a:lvl3pPr>
            <a:lvl4pPr marL="537429" indent="-268715">
              <a:lnSpc>
                <a:spcPct val="120000"/>
              </a:lnSpc>
              <a:spcBef>
                <a:spcPts val="0"/>
              </a:spcBef>
              <a:defRPr sz="1991">
                <a:latin typeface="Georgia"/>
                <a:cs typeface="Georgia"/>
              </a:defRPr>
            </a:lvl4pPr>
            <a:lvl5pPr marL="806144" indent="-268715">
              <a:lnSpc>
                <a:spcPct val="120000"/>
              </a:lnSpc>
              <a:spcBef>
                <a:spcPts val="0"/>
              </a:spcBef>
              <a:defRPr sz="1991">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sz="996">
                <a:latin typeface="Georgia"/>
                <a:cs typeface="Georgia"/>
              </a:defRPr>
            </a:lvl1pPr>
          </a:lstStyle>
          <a:p>
            <a:fld id="{46D46D31-4F81-C84C-9C9E-CC304FB2B6EB}" type="datetimeFigureOut">
              <a:rPr lang="en-US" smtClean="0"/>
              <a:pPr/>
              <a:t>11/1/2022</a:t>
            </a:fld>
            <a:endParaRPr lang="en-US"/>
          </a:p>
        </p:txBody>
      </p:sp>
      <p:sp>
        <p:nvSpPr>
          <p:cNvPr id="5" name="Footer Placeholder 4"/>
          <p:cNvSpPr>
            <a:spLocks noGrp="1"/>
          </p:cNvSpPr>
          <p:nvPr>
            <p:ph type="ftr" sz="quarter" idx="11"/>
          </p:nvPr>
        </p:nvSpPr>
        <p:spPr/>
        <p:txBody>
          <a:bodyPr/>
          <a:lstStyle>
            <a:lvl1pPr>
              <a:defRPr sz="996">
                <a:latin typeface="Georgia"/>
                <a:cs typeface="Georgia"/>
              </a:defRPr>
            </a:lvl1pPr>
          </a:lstStyle>
          <a:p>
            <a:endParaRPr lang="en-US"/>
          </a:p>
        </p:txBody>
      </p:sp>
      <p:sp>
        <p:nvSpPr>
          <p:cNvPr id="6" name="Slide Number Placeholder 5"/>
          <p:cNvSpPr>
            <a:spLocks noGrp="1"/>
          </p:cNvSpPr>
          <p:nvPr>
            <p:ph type="sldNum" sz="quarter" idx="12"/>
          </p:nvPr>
        </p:nvSpPr>
        <p:spPr>
          <a:xfrm>
            <a:off x="10752000" y="6498000"/>
            <a:ext cx="960000" cy="360000"/>
          </a:xfrm>
        </p:spPr>
        <p:txBody>
          <a:bodyPr/>
          <a:lstStyle>
            <a:lvl1pPr>
              <a:defRPr sz="996">
                <a:latin typeface="Georgia"/>
                <a:cs typeface="Georgia"/>
              </a:defRPr>
            </a:lvl1pPr>
          </a:lstStyle>
          <a:p>
            <a:fld id="{8A04D54F-FA85-F344-8424-FB00D2AE8D01}" type="slidenum">
              <a:rPr lang="en-US" smtClean="0"/>
              <a:pPr/>
              <a:t>‹#›</a:t>
            </a:fld>
            <a:endParaRPr lang="en-US"/>
          </a:p>
        </p:txBody>
      </p:sp>
      <p:cxnSp>
        <p:nvCxnSpPr>
          <p:cNvPr id="7" name="Straight Connector 6"/>
          <p:cNvCxnSpPr/>
          <p:nvPr/>
        </p:nvCxnSpPr>
        <p:spPr>
          <a:xfrm>
            <a:off x="480001" y="909220"/>
            <a:ext cx="11232000" cy="0"/>
          </a:xfrm>
          <a:prstGeom prst="line">
            <a:avLst/>
          </a:prstGeom>
          <a:ln w="12700">
            <a:solidFill>
              <a:srgbClr val="C2B6AB"/>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431048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normAutofit/>
          </a:bodyPr>
          <a:lstStyle>
            <a:lvl1pPr marL="268715" indent="-268715">
              <a:lnSpc>
                <a:spcPct val="120000"/>
              </a:lnSpc>
              <a:spcBef>
                <a:spcPts val="0"/>
              </a:spcBef>
              <a:defRPr sz="1991">
                <a:latin typeface="Georgia"/>
                <a:cs typeface="Georgia"/>
              </a:defRPr>
            </a:lvl1pPr>
            <a:lvl2pPr marL="537429" indent="-268715">
              <a:lnSpc>
                <a:spcPct val="120000"/>
              </a:lnSpc>
              <a:spcBef>
                <a:spcPts val="0"/>
              </a:spcBef>
              <a:defRPr sz="1991">
                <a:latin typeface="Georgia"/>
                <a:cs typeface="Georgia"/>
              </a:defRPr>
            </a:lvl2pPr>
            <a:lvl3pPr marL="806144" indent="-268715">
              <a:lnSpc>
                <a:spcPct val="120000"/>
              </a:lnSpc>
              <a:spcBef>
                <a:spcPts val="0"/>
              </a:spcBef>
              <a:defRPr sz="1991">
                <a:latin typeface="Georgia"/>
                <a:cs typeface="Georgia"/>
              </a:defRPr>
            </a:lvl3pPr>
            <a:lvl4pPr marL="1074858" indent="-268715">
              <a:lnSpc>
                <a:spcPct val="120000"/>
              </a:lnSpc>
              <a:spcBef>
                <a:spcPts val="0"/>
              </a:spcBef>
              <a:defRPr sz="1991">
                <a:latin typeface="Georgia"/>
                <a:cs typeface="Georgia"/>
              </a:defRPr>
            </a:lvl4pPr>
            <a:lvl5pPr marL="1335670" indent="-260812">
              <a:lnSpc>
                <a:spcPct val="120000"/>
              </a:lnSpc>
              <a:spcBef>
                <a:spcPts val="0"/>
              </a:spcBef>
              <a:defRPr sz="1991">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sz="996">
                <a:latin typeface="Georgia"/>
                <a:cs typeface="Georgia"/>
              </a:defRPr>
            </a:lvl1pPr>
          </a:lstStyle>
          <a:p>
            <a:fld id="{46D46D31-4F81-C84C-9C9E-CC304FB2B6EB}" type="datetimeFigureOut">
              <a:rPr lang="en-US" smtClean="0"/>
              <a:pPr/>
              <a:t>11/1/2022</a:t>
            </a:fld>
            <a:endParaRPr lang="en-US"/>
          </a:p>
        </p:txBody>
      </p:sp>
      <p:sp>
        <p:nvSpPr>
          <p:cNvPr id="5" name="Footer Placeholder 4"/>
          <p:cNvSpPr>
            <a:spLocks noGrp="1"/>
          </p:cNvSpPr>
          <p:nvPr>
            <p:ph type="ftr" sz="quarter" idx="11"/>
          </p:nvPr>
        </p:nvSpPr>
        <p:spPr/>
        <p:txBody>
          <a:bodyPr/>
          <a:lstStyle>
            <a:lvl1pPr>
              <a:defRPr sz="996">
                <a:latin typeface="Georgia"/>
                <a:cs typeface="Georgia"/>
              </a:defRPr>
            </a:lvl1pPr>
          </a:lstStyle>
          <a:p>
            <a:endParaRPr lang="en-US"/>
          </a:p>
        </p:txBody>
      </p:sp>
      <p:sp>
        <p:nvSpPr>
          <p:cNvPr id="6" name="Slide Number Placeholder 5"/>
          <p:cNvSpPr>
            <a:spLocks noGrp="1"/>
          </p:cNvSpPr>
          <p:nvPr>
            <p:ph type="sldNum" sz="quarter" idx="12"/>
          </p:nvPr>
        </p:nvSpPr>
        <p:spPr>
          <a:xfrm>
            <a:off x="10752000" y="6498000"/>
            <a:ext cx="960000" cy="360000"/>
          </a:xfrm>
        </p:spPr>
        <p:txBody>
          <a:bodyPr/>
          <a:lstStyle>
            <a:lvl1pPr>
              <a:defRPr sz="996">
                <a:latin typeface="Georgia"/>
                <a:cs typeface="Georgia"/>
              </a:defRPr>
            </a:lvl1pPr>
          </a:lstStyle>
          <a:p>
            <a:fld id="{8A04D54F-FA85-F344-8424-FB00D2AE8D01}" type="slidenum">
              <a:rPr lang="en-US" smtClean="0"/>
              <a:pPr/>
              <a:t>‹#›</a:t>
            </a:fld>
            <a:endParaRPr lang="en-US"/>
          </a:p>
        </p:txBody>
      </p:sp>
      <p:cxnSp>
        <p:nvCxnSpPr>
          <p:cNvPr id="11" name="Straight Connector 10"/>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127089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normAutofit/>
          </a:bodyPr>
          <a:lstStyle>
            <a:lvl1pPr marL="0" indent="0">
              <a:lnSpc>
                <a:spcPct val="120000"/>
              </a:lnSpc>
              <a:spcBef>
                <a:spcPts val="0"/>
              </a:spcBef>
              <a:buNone/>
              <a:defRPr sz="1991">
                <a:latin typeface="Georgia"/>
                <a:cs typeface="Georgia"/>
              </a:defRPr>
            </a:lvl1pPr>
            <a:lvl2pPr marL="537429" indent="-268715">
              <a:lnSpc>
                <a:spcPct val="120000"/>
              </a:lnSpc>
              <a:spcBef>
                <a:spcPts val="0"/>
              </a:spcBef>
              <a:defRPr sz="1991">
                <a:latin typeface="Georgia"/>
                <a:cs typeface="Georgia"/>
              </a:defRPr>
            </a:lvl2pPr>
            <a:lvl3pPr marL="806144" indent="-268715">
              <a:lnSpc>
                <a:spcPct val="120000"/>
              </a:lnSpc>
              <a:spcBef>
                <a:spcPts val="0"/>
              </a:spcBef>
              <a:defRPr sz="1991">
                <a:latin typeface="Georgia"/>
                <a:cs typeface="Georgia"/>
              </a:defRPr>
            </a:lvl3pPr>
            <a:lvl4pPr marL="1074858" indent="-268715">
              <a:lnSpc>
                <a:spcPct val="120000"/>
              </a:lnSpc>
              <a:spcBef>
                <a:spcPts val="0"/>
              </a:spcBef>
              <a:defRPr sz="1991">
                <a:latin typeface="Georgia"/>
                <a:cs typeface="Georgia"/>
              </a:defRPr>
            </a:lvl4pPr>
            <a:lvl5pPr marL="1335670" indent="-260812">
              <a:lnSpc>
                <a:spcPct val="120000"/>
              </a:lnSpc>
              <a:spcBef>
                <a:spcPts val="0"/>
              </a:spcBef>
              <a:defRPr sz="1991">
                <a:latin typeface="Georgia"/>
                <a:cs typeface="Georgia"/>
              </a:defRPr>
            </a:lvl5pPr>
          </a:lstStyle>
          <a:p>
            <a:pPr lvl="0"/>
            <a:endParaRPr lang="en-US"/>
          </a:p>
        </p:txBody>
      </p:sp>
      <p:sp>
        <p:nvSpPr>
          <p:cNvPr id="4" name="Date Placeholder 3"/>
          <p:cNvSpPr>
            <a:spLocks noGrp="1"/>
          </p:cNvSpPr>
          <p:nvPr>
            <p:ph type="dt" sz="half" idx="10"/>
          </p:nvPr>
        </p:nvSpPr>
        <p:spPr/>
        <p:txBody>
          <a:bodyPr/>
          <a:lstStyle>
            <a:lvl1pPr>
              <a:defRPr sz="996">
                <a:latin typeface="Georgia"/>
                <a:cs typeface="Georgia"/>
              </a:defRPr>
            </a:lvl1pPr>
          </a:lstStyle>
          <a:p>
            <a:fld id="{46D46D31-4F81-C84C-9C9E-CC304FB2B6EB}" type="datetimeFigureOut">
              <a:rPr lang="en-US" smtClean="0"/>
              <a:pPr/>
              <a:t>11/1/2022</a:t>
            </a:fld>
            <a:endParaRPr lang="en-US"/>
          </a:p>
        </p:txBody>
      </p:sp>
      <p:sp>
        <p:nvSpPr>
          <p:cNvPr id="5" name="Footer Placeholder 4"/>
          <p:cNvSpPr>
            <a:spLocks noGrp="1"/>
          </p:cNvSpPr>
          <p:nvPr>
            <p:ph type="ftr" sz="quarter" idx="11"/>
          </p:nvPr>
        </p:nvSpPr>
        <p:spPr/>
        <p:txBody>
          <a:bodyPr/>
          <a:lstStyle>
            <a:lvl1pPr>
              <a:defRPr sz="996">
                <a:latin typeface="Georgia"/>
                <a:cs typeface="Georgia"/>
              </a:defRPr>
            </a:lvl1pPr>
          </a:lstStyle>
          <a:p>
            <a:endParaRPr lang="en-US"/>
          </a:p>
        </p:txBody>
      </p:sp>
      <p:sp>
        <p:nvSpPr>
          <p:cNvPr id="6" name="Slide Number Placeholder 5"/>
          <p:cNvSpPr>
            <a:spLocks noGrp="1"/>
          </p:cNvSpPr>
          <p:nvPr>
            <p:ph type="sldNum" sz="quarter" idx="12"/>
          </p:nvPr>
        </p:nvSpPr>
        <p:spPr>
          <a:xfrm>
            <a:off x="10752000" y="6498000"/>
            <a:ext cx="960000" cy="360000"/>
          </a:xfrm>
        </p:spPr>
        <p:txBody>
          <a:bodyPr/>
          <a:lstStyle>
            <a:lvl1pPr>
              <a:defRPr sz="996">
                <a:latin typeface="Georgia"/>
                <a:cs typeface="Georgia"/>
              </a:defRPr>
            </a:lvl1pPr>
          </a:lstStyle>
          <a:p>
            <a:fld id="{8A04D54F-FA85-F344-8424-FB00D2AE8D01}" type="slidenum">
              <a:rPr lang="en-US" smtClean="0"/>
              <a:pPr/>
              <a:t>‹#›</a:t>
            </a:fld>
            <a:endParaRPr lang="en-US"/>
          </a:p>
        </p:txBody>
      </p:sp>
      <p:cxnSp>
        <p:nvCxnSpPr>
          <p:cNvPr id="11" name="Straight Connector 10"/>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661953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lumns - text and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0000" y="1088721"/>
            <a:ext cx="5376000" cy="4860560"/>
          </a:xfrm>
        </p:spPr>
        <p:txBody>
          <a:bodyPr>
            <a:normAutofit/>
          </a:bodyPr>
          <a:lstStyle>
            <a:lvl1pPr marL="0" indent="0">
              <a:buNone/>
              <a:defRPr sz="1991">
                <a:solidFill>
                  <a:schemeClr val="accent2"/>
                </a:solidFill>
                <a:latin typeface="Impact"/>
                <a:cs typeface="Impact"/>
              </a:defRPr>
            </a:lvl1pPr>
            <a:lvl2pPr marL="0" indent="0">
              <a:buNone/>
              <a:defRPr sz="1991"/>
            </a:lvl2pPr>
            <a:lvl3pPr marL="268715" indent="-268715">
              <a:defRPr sz="1991"/>
            </a:lvl3pPr>
            <a:lvl4pPr marL="537429" indent="-268715">
              <a:defRPr sz="1991"/>
            </a:lvl4pPr>
            <a:lvl5pPr marL="806144" indent="-268715">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36000" y="1088721"/>
            <a:ext cx="5376000" cy="4860560"/>
          </a:xfrm>
        </p:spPr>
        <p:txBody>
          <a:bodyPr>
            <a:normAutofit/>
          </a:bodyPr>
          <a:lstStyle>
            <a:lvl1pPr marL="0" indent="0">
              <a:buNone/>
              <a:defRPr sz="1991">
                <a:solidFill>
                  <a:schemeClr val="accent2"/>
                </a:solidFill>
                <a:latin typeface="Impact"/>
                <a:cs typeface="Impact"/>
              </a:defRPr>
            </a:lvl1pPr>
            <a:lvl2pPr marL="0" indent="0">
              <a:buNone/>
              <a:defRPr sz="1991"/>
            </a:lvl2pPr>
            <a:lvl3pPr marL="268715" indent="-268715">
              <a:defRPr sz="1991"/>
            </a:lvl3pPr>
            <a:lvl4pPr marL="537429" indent="-268715">
              <a:defRPr sz="1991"/>
            </a:lvl4pPr>
            <a:lvl5pPr marL="806144" indent="-268715">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04128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lumns - bullets only">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0000" y="1088721"/>
            <a:ext cx="5376000" cy="4860560"/>
          </a:xfrm>
        </p:spPr>
        <p:txBody>
          <a:bodyPr>
            <a:normAutofit/>
          </a:bodyPr>
          <a:lstStyle>
            <a:lvl1pPr>
              <a:defRPr sz="1991"/>
            </a:lvl1pPr>
            <a:lvl2pPr>
              <a:defRPr sz="1991"/>
            </a:lvl2pPr>
            <a:lvl3pPr>
              <a:defRPr sz="1991"/>
            </a:lvl3pPr>
            <a:lvl4pPr>
              <a:defRPr sz="1991"/>
            </a:lvl4pPr>
            <a:lvl5pPr>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36000" y="1088721"/>
            <a:ext cx="5376000" cy="4860560"/>
          </a:xfrm>
        </p:spPr>
        <p:txBody>
          <a:bodyPr>
            <a:normAutofit/>
          </a:bodyPr>
          <a:lstStyle>
            <a:lvl1pPr>
              <a:defRPr sz="1991"/>
            </a:lvl1pPr>
            <a:lvl2pPr>
              <a:defRPr sz="1991"/>
            </a:lvl2pPr>
            <a:lvl3pPr>
              <a:defRPr sz="1991"/>
            </a:lvl3pPr>
            <a:lvl4pPr>
              <a:defRPr sz="1991"/>
            </a:lvl4pPr>
            <a:lvl5pPr>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cxnSp>
        <p:nvCxnSpPr>
          <p:cNvPr id="11" name="Straight Connector 10"/>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389756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x1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0001" y="1088724"/>
            <a:ext cx="11232000" cy="4680559"/>
          </a:xfrm>
        </p:spPr>
        <p:txBody>
          <a:bodyPr/>
          <a:lstStyle>
            <a:lvl1pPr marL="0" indent="0">
              <a:buNone/>
              <a:defRPr sz="3186"/>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4" name="Text Placeholder 3"/>
          <p:cNvSpPr>
            <a:spLocks noGrp="1"/>
          </p:cNvSpPr>
          <p:nvPr>
            <p:ph type="body" sz="half" idx="2"/>
          </p:nvPr>
        </p:nvSpPr>
        <p:spPr>
          <a:xfrm>
            <a:off x="480001" y="5949280"/>
            <a:ext cx="11232000" cy="548720"/>
          </a:xfrm>
        </p:spPr>
        <p:txBody>
          <a:bodyPr/>
          <a:lstStyle>
            <a:lvl1pPr marL="0" indent="0">
              <a:buNone/>
              <a:defRPr sz="1394"/>
            </a:lvl1pPr>
            <a:lvl2pPr marL="455234" indent="0">
              <a:buNone/>
              <a:defRPr sz="1195"/>
            </a:lvl2pPr>
            <a:lvl3pPr marL="910468" indent="0">
              <a:buNone/>
              <a:defRPr sz="996"/>
            </a:lvl3pPr>
            <a:lvl4pPr marL="1365702" indent="0">
              <a:buNone/>
              <a:defRPr sz="896"/>
            </a:lvl4pPr>
            <a:lvl5pPr marL="1820936" indent="0">
              <a:buNone/>
              <a:defRPr sz="896"/>
            </a:lvl5pPr>
            <a:lvl6pPr marL="2276170" indent="0">
              <a:buNone/>
              <a:defRPr sz="896"/>
            </a:lvl6pPr>
            <a:lvl7pPr marL="2731404" indent="0">
              <a:buNone/>
              <a:defRPr sz="896"/>
            </a:lvl7pPr>
            <a:lvl8pPr marL="3186638" indent="0">
              <a:buNone/>
              <a:defRPr sz="896"/>
            </a:lvl8pPr>
            <a:lvl9pPr marL="3641872" indent="0">
              <a:buNone/>
              <a:defRPr sz="896"/>
            </a:lvl9pPr>
          </a:lstStyle>
          <a:p>
            <a:pPr lvl="0"/>
            <a:r>
              <a:rPr lang="en-GB"/>
              <a:t>Click to edit Master text styles</a:t>
            </a:r>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Title 8"/>
          <p:cNvSpPr>
            <a:spLocks noGrp="1"/>
          </p:cNvSpPr>
          <p:nvPr>
            <p:ph type="title"/>
          </p:nvPr>
        </p:nvSpPr>
        <p:spPr/>
        <p:txBody>
          <a:bodyPr/>
          <a:lstStyle/>
          <a:p>
            <a:r>
              <a:rPr lang="en-GB"/>
              <a:t>Click to edit Master title style</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615919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x 6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0003" y="1088720"/>
            <a:ext cx="3600028"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4" name="Text Placeholder 3"/>
          <p:cNvSpPr>
            <a:spLocks noGrp="1"/>
          </p:cNvSpPr>
          <p:nvPr>
            <p:ph type="body" sz="half" idx="2"/>
          </p:nvPr>
        </p:nvSpPr>
        <p:spPr>
          <a:xfrm>
            <a:off x="480001" y="5949280"/>
            <a:ext cx="11232000" cy="548720"/>
          </a:xfrm>
        </p:spPr>
        <p:txBody>
          <a:bodyPr/>
          <a:lstStyle>
            <a:lvl1pPr marL="0" indent="0">
              <a:buNone/>
              <a:defRPr sz="1394"/>
            </a:lvl1pPr>
            <a:lvl2pPr marL="455234" indent="0">
              <a:buNone/>
              <a:defRPr sz="1195"/>
            </a:lvl2pPr>
            <a:lvl3pPr marL="910468" indent="0">
              <a:buNone/>
              <a:defRPr sz="996"/>
            </a:lvl3pPr>
            <a:lvl4pPr marL="1365702" indent="0">
              <a:buNone/>
              <a:defRPr sz="896"/>
            </a:lvl4pPr>
            <a:lvl5pPr marL="1820936" indent="0">
              <a:buNone/>
              <a:defRPr sz="896"/>
            </a:lvl5pPr>
            <a:lvl6pPr marL="2276170" indent="0">
              <a:buNone/>
              <a:defRPr sz="896"/>
            </a:lvl6pPr>
            <a:lvl7pPr marL="2731404" indent="0">
              <a:buNone/>
              <a:defRPr sz="896"/>
            </a:lvl7pPr>
            <a:lvl8pPr marL="3186638" indent="0">
              <a:buNone/>
              <a:defRPr sz="896"/>
            </a:lvl8pPr>
            <a:lvl9pPr marL="3641872" indent="0">
              <a:buNone/>
              <a:defRPr sz="896"/>
            </a:lvl9pPr>
          </a:lstStyle>
          <a:p>
            <a:pPr lvl="0"/>
            <a:r>
              <a:rPr lang="en-GB"/>
              <a:t>Click to edit Master text styles</a:t>
            </a:r>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0003" y="3519000"/>
            <a:ext cx="3600028"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8" name="Picture Placeholder 2"/>
          <p:cNvSpPr>
            <a:spLocks noGrp="1"/>
          </p:cNvSpPr>
          <p:nvPr>
            <p:ph type="pic" idx="14"/>
          </p:nvPr>
        </p:nvSpPr>
        <p:spPr>
          <a:xfrm>
            <a:off x="8111970" y="1088720"/>
            <a:ext cx="3603072"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9" name="Picture Placeholder 2"/>
          <p:cNvSpPr>
            <a:spLocks noGrp="1"/>
          </p:cNvSpPr>
          <p:nvPr>
            <p:ph type="pic" idx="15"/>
          </p:nvPr>
        </p:nvSpPr>
        <p:spPr>
          <a:xfrm>
            <a:off x="8111970" y="3519000"/>
            <a:ext cx="3603072"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24" name="Picture Placeholder 2"/>
          <p:cNvSpPr>
            <a:spLocks noGrp="1"/>
          </p:cNvSpPr>
          <p:nvPr>
            <p:ph type="pic" idx="16"/>
          </p:nvPr>
        </p:nvSpPr>
        <p:spPr>
          <a:xfrm>
            <a:off x="4295986" y="1088720"/>
            <a:ext cx="3603072"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5" name="Picture Placeholder 2"/>
          <p:cNvSpPr>
            <a:spLocks noGrp="1"/>
          </p:cNvSpPr>
          <p:nvPr>
            <p:ph type="pic" idx="17"/>
          </p:nvPr>
        </p:nvSpPr>
        <p:spPr>
          <a:xfrm>
            <a:off x="4295986" y="3519000"/>
            <a:ext cx="3603072"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cxnSp>
        <p:nvCxnSpPr>
          <p:cNvPr id="20" name="Straight Connector 19"/>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902188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icture x 4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0002" y="1088720"/>
            <a:ext cx="5496000"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4" name="Text Placeholder 3"/>
          <p:cNvSpPr>
            <a:spLocks noGrp="1"/>
          </p:cNvSpPr>
          <p:nvPr>
            <p:ph type="body" sz="half" idx="2"/>
          </p:nvPr>
        </p:nvSpPr>
        <p:spPr>
          <a:xfrm>
            <a:off x="480001" y="5949280"/>
            <a:ext cx="11232000" cy="548720"/>
          </a:xfrm>
        </p:spPr>
        <p:txBody>
          <a:bodyPr/>
          <a:lstStyle>
            <a:lvl1pPr marL="0" indent="0">
              <a:buNone/>
              <a:defRPr sz="1394"/>
            </a:lvl1pPr>
            <a:lvl2pPr marL="455234" indent="0">
              <a:buNone/>
              <a:defRPr sz="1195"/>
            </a:lvl2pPr>
            <a:lvl3pPr marL="910468" indent="0">
              <a:buNone/>
              <a:defRPr sz="996"/>
            </a:lvl3pPr>
            <a:lvl4pPr marL="1365702" indent="0">
              <a:buNone/>
              <a:defRPr sz="896"/>
            </a:lvl4pPr>
            <a:lvl5pPr marL="1820936" indent="0">
              <a:buNone/>
              <a:defRPr sz="896"/>
            </a:lvl5pPr>
            <a:lvl6pPr marL="2276170" indent="0">
              <a:buNone/>
              <a:defRPr sz="896"/>
            </a:lvl6pPr>
            <a:lvl7pPr marL="2731404" indent="0">
              <a:buNone/>
              <a:defRPr sz="896"/>
            </a:lvl7pPr>
            <a:lvl8pPr marL="3186638" indent="0">
              <a:buNone/>
              <a:defRPr sz="896"/>
            </a:lvl8pPr>
            <a:lvl9pPr marL="3641872" indent="0">
              <a:buNone/>
              <a:defRPr sz="896"/>
            </a:lvl9pPr>
          </a:lstStyle>
          <a:p>
            <a:pPr lvl="0"/>
            <a:r>
              <a:rPr lang="en-GB"/>
              <a:t>Click to edit Master text styles</a:t>
            </a:r>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0002" y="3519000"/>
            <a:ext cx="5496000"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8" name="Picture Placeholder 2"/>
          <p:cNvSpPr>
            <a:spLocks noGrp="1"/>
          </p:cNvSpPr>
          <p:nvPr>
            <p:ph type="pic" idx="14"/>
          </p:nvPr>
        </p:nvSpPr>
        <p:spPr>
          <a:xfrm>
            <a:off x="6215999" y="1088720"/>
            <a:ext cx="5499043"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9" name="Picture Placeholder 2"/>
          <p:cNvSpPr>
            <a:spLocks noGrp="1"/>
          </p:cNvSpPr>
          <p:nvPr>
            <p:ph type="pic" idx="15"/>
          </p:nvPr>
        </p:nvSpPr>
        <p:spPr>
          <a:xfrm>
            <a:off x="6215999" y="3519000"/>
            <a:ext cx="5499043"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 name="Title 1"/>
          <p:cNvSpPr>
            <a:spLocks noGrp="1"/>
          </p:cNvSpPr>
          <p:nvPr>
            <p:ph type="title"/>
          </p:nvPr>
        </p:nvSpPr>
        <p:spPr/>
        <p:txBody>
          <a:bodyPr/>
          <a:lstStyle/>
          <a:p>
            <a:r>
              <a:rPr lang="en-GB"/>
              <a:t>Click to edit Master title style</a:t>
            </a:r>
            <a:endParaRPr lang="en-US"/>
          </a:p>
        </p:txBody>
      </p:sp>
      <p:cxnSp>
        <p:nvCxnSpPr>
          <p:cNvPr id="14" name="Straight Connector 13"/>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790502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lumns bullets and image - alt 1">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0000" y="1088721"/>
            <a:ext cx="5376000" cy="4860560"/>
          </a:xfrm>
        </p:spPr>
        <p:txBody>
          <a:bodyPr>
            <a:normAutofit/>
          </a:bodyPr>
          <a:lstStyle>
            <a:lvl1pPr>
              <a:defRPr sz="1991"/>
            </a:lvl1pPr>
            <a:lvl2pPr>
              <a:defRPr sz="1991"/>
            </a:lvl2pPr>
            <a:lvl3pPr>
              <a:defRPr sz="1991"/>
            </a:lvl3pPr>
            <a:lvl4pPr>
              <a:defRPr sz="1991"/>
            </a:lvl4pPr>
            <a:lvl5pPr>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Picture Placeholder 8"/>
          <p:cNvSpPr>
            <a:spLocks noGrp="1"/>
          </p:cNvSpPr>
          <p:nvPr>
            <p:ph type="pic" sz="quarter" idx="13"/>
          </p:nvPr>
        </p:nvSpPr>
        <p:spPr>
          <a:xfrm>
            <a:off x="6339902" y="1089025"/>
            <a:ext cx="5372100"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573607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s bullets and image - alt 2">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336000" y="1088721"/>
            <a:ext cx="5376000" cy="4860560"/>
          </a:xfrm>
        </p:spPr>
        <p:txBody>
          <a:bodyPr>
            <a:normAutofit/>
          </a:bodyPr>
          <a:lstStyle>
            <a:lvl1pPr>
              <a:defRPr sz="1991"/>
            </a:lvl1pPr>
            <a:lvl2pPr>
              <a:defRPr sz="1991"/>
            </a:lvl2pPr>
            <a:lvl3pPr>
              <a:defRPr sz="1991"/>
            </a:lvl3pPr>
            <a:lvl4pPr>
              <a:defRPr sz="1991"/>
            </a:lvl4pPr>
            <a:lvl5pPr>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Picture Placeholder 8"/>
          <p:cNvSpPr>
            <a:spLocks noGrp="1"/>
          </p:cNvSpPr>
          <p:nvPr>
            <p:ph type="pic" sz="quarter" idx="13"/>
          </p:nvPr>
        </p:nvSpPr>
        <p:spPr>
          <a:xfrm>
            <a:off x="480003" y="1089025"/>
            <a:ext cx="5372100"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4910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lumns - text/bullets and image - alt 1">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0000" y="1088721"/>
            <a:ext cx="5376000" cy="4860560"/>
          </a:xfrm>
        </p:spPr>
        <p:txBody>
          <a:bodyPr>
            <a:normAutofit/>
          </a:bodyPr>
          <a:lstStyle>
            <a:lvl1pPr marL="0" indent="0">
              <a:buNone/>
              <a:defRPr sz="1991">
                <a:solidFill>
                  <a:srgbClr val="0A2D50"/>
                </a:solidFill>
                <a:latin typeface="Impact"/>
                <a:cs typeface="Impact"/>
              </a:defRPr>
            </a:lvl1pPr>
            <a:lvl2pPr marL="0" indent="0">
              <a:buNone/>
              <a:defRPr sz="1991"/>
            </a:lvl2pPr>
            <a:lvl3pPr marL="268715" indent="-268715">
              <a:defRPr sz="1991"/>
            </a:lvl3pPr>
            <a:lvl4pPr marL="537429" indent="-268715">
              <a:defRPr sz="1991"/>
            </a:lvl4pPr>
            <a:lvl5pPr marL="806144" indent="-268715">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6335667" y="1089025"/>
            <a:ext cx="5376333"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221199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lumns - text/bullets and image - alt 2">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336000" y="1088721"/>
            <a:ext cx="5376000" cy="4860560"/>
          </a:xfrm>
        </p:spPr>
        <p:txBody>
          <a:bodyPr>
            <a:normAutofit/>
          </a:bodyPr>
          <a:lstStyle>
            <a:lvl1pPr marL="0" indent="0">
              <a:buNone/>
              <a:defRPr sz="1991">
                <a:solidFill>
                  <a:schemeClr val="accent2"/>
                </a:solidFill>
                <a:latin typeface="Impact"/>
                <a:cs typeface="Impact"/>
              </a:defRPr>
            </a:lvl1pPr>
            <a:lvl2pPr marL="0" indent="0">
              <a:buNone/>
              <a:defRPr sz="1991"/>
            </a:lvl2pPr>
            <a:lvl3pPr marL="268715" indent="-268715">
              <a:defRPr sz="1991"/>
            </a:lvl3pPr>
            <a:lvl4pPr marL="537429" indent="-268715">
              <a:defRPr sz="1991"/>
            </a:lvl4pPr>
            <a:lvl5pPr marL="806144" indent="-268715">
              <a:defRPr sz="1991"/>
            </a:lvl5pPr>
            <a:lvl6pPr>
              <a:defRPr sz="1792"/>
            </a:lvl6pPr>
            <a:lvl7pPr>
              <a:defRPr sz="1792"/>
            </a:lvl7pPr>
            <a:lvl8pPr>
              <a:defRPr sz="1792"/>
            </a:lvl8pPr>
            <a:lvl9pPr>
              <a:defRPr sz="179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6D46D31-4F81-C84C-9C9E-CC304FB2B6EB}" type="datetimeFigureOut">
              <a:rPr lang="en-US" smtClean="0"/>
              <a:pPr/>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480001" y="1088356"/>
            <a:ext cx="5376333"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814121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2" y="3420000"/>
            <a:ext cx="6829914" cy="2520000"/>
          </a:xfrm>
        </p:spPr>
        <p:txBody>
          <a:bodyPr anchor="b" anchorCtr="0">
            <a:normAutofit/>
          </a:bodyPr>
          <a:lstStyle>
            <a:lvl1pPr>
              <a:defRPr sz="1593">
                <a:solidFill>
                  <a:srgbClr val="FFFFFF"/>
                </a:solidFill>
                <a:latin typeface="+mn-lt"/>
              </a:defRPr>
            </a:lvl1pPr>
          </a:lstStyle>
          <a:p>
            <a:r>
              <a:rPr lang="en-GB"/>
              <a:t>Click to edit master title style</a:t>
            </a:r>
            <a:endParaRPr lang="en-US"/>
          </a:p>
        </p:txBody>
      </p:sp>
      <p:sp>
        <p:nvSpPr>
          <p:cNvPr id="3" name="Subtitle 2"/>
          <p:cNvSpPr>
            <a:spLocks noGrp="1"/>
          </p:cNvSpPr>
          <p:nvPr>
            <p:ph type="subTitle" idx="1" hasCustomPrompt="1"/>
          </p:nvPr>
        </p:nvSpPr>
        <p:spPr>
          <a:xfrm>
            <a:off x="480001" y="6121400"/>
            <a:ext cx="6829915" cy="360000"/>
          </a:xfrm>
        </p:spPr>
        <p:txBody>
          <a:bodyPr anchor="b" anchorCtr="0">
            <a:normAutofit/>
          </a:bodyPr>
          <a:lstStyle>
            <a:lvl1pPr marL="0" indent="0" algn="l">
              <a:buNone/>
              <a:defRPr sz="1195">
                <a:solidFill>
                  <a:srgbClr val="FFFFFF"/>
                </a:solidFill>
                <a:latin typeface="Georgia"/>
                <a:cs typeface="Georgia"/>
              </a:defRPr>
            </a:lvl1pPr>
            <a:lvl2pPr marL="455234" indent="0" algn="ctr">
              <a:buNone/>
              <a:defRPr>
                <a:solidFill>
                  <a:schemeClr val="tx1">
                    <a:tint val="75000"/>
                  </a:schemeClr>
                </a:solidFill>
              </a:defRPr>
            </a:lvl2pPr>
            <a:lvl3pPr marL="910468" indent="0" algn="ctr">
              <a:buNone/>
              <a:defRPr>
                <a:solidFill>
                  <a:schemeClr val="tx1">
                    <a:tint val="75000"/>
                  </a:schemeClr>
                </a:solidFill>
              </a:defRPr>
            </a:lvl3pPr>
            <a:lvl4pPr marL="1365702" indent="0" algn="ctr">
              <a:buNone/>
              <a:defRPr>
                <a:solidFill>
                  <a:schemeClr val="tx1">
                    <a:tint val="75000"/>
                  </a:schemeClr>
                </a:solidFill>
              </a:defRPr>
            </a:lvl4pPr>
            <a:lvl5pPr marL="1820936" indent="0" algn="ctr">
              <a:buNone/>
              <a:defRPr>
                <a:solidFill>
                  <a:schemeClr val="tx1">
                    <a:tint val="75000"/>
                  </a:schemeClr>
                </a:solidFill>
              </a:defRPr>
            </a:lvl5pPr>
            <a:lvl6pPr marL="2276170" indent="0" algn="ctr">
              <a:buNone/>
              <a:defRPr>
                <a:solidFill>
                  <a:schemeClr val="tx1">
                    <a:tint val="75000"/>
                  </a:schemeClr>
                </a:solidFill>
              </a:defRPr>
            </a:lvl6pPr>
            <a:lvl7pPr marL="2731404" indent="0" algn="ctr">
              <a:buNone/>
              <a:defRPr>
                <a:solidFill>
                  <a:schemeClr val="tx1">
                    <a:tint val="75000"/>
                  </a:schemeClr>
                </a:solidFill>
              </a:defRPr>
            </a:lvl7pPr>
            <a:lvl8pPr marL="3186638" indent="0" algn="ctr">
              <a:buNone/>
              <a:defRPr>
                <a:solidFill>
                  <a:schemeClr val="tx1">
                    <a:tint val="75000"/>
                  </a:schemeClr>
                </a:solidFill>
              </a:defRPr>
            </a:lvl8pPr>
            <a:lvl9pPr marL="3641872" indent="0" algn="ctr">
              <a:buNone/>
              <a:defRPr>
                <a:solidFill>
                  <a:schemeClr val="tx1">
                    <a:tint val="75000"/>
                  </a:schemeClr>
                </a:solidFill>
              </a:defRPr>
            </a:lvl9pPr>
          </a:lstStyle>
          <a:p>
            <a:r>
              <a:rPr lang="en-GB"/>
              <a:t>Click to edit master subtitle style</a:t>
            </a:r>
            <a:endParaRPr lang="en-US"/>
          </a:p>
        </p:txBody>
      </p:sp>
      <p:grpSp>
        <p:nvGrpSpPr>
          <p:cNvPr id="7" name="Group 6"/>
          <p:cNvGrpSpPr>
            <a:grpSpLocks noChangeAspect="1"/>
          </p:cNvGrpSpPr>
          <p:nvPr userDrawn="1"/>
        </p:nvGrpSpPr>
        <p:grpSpPr>
          <a:xfrm>
            <a:off x="10489316" y="1"/>
            <a:ext cx="1702684" cy="1303021"/>
            <a:chOff x="7949775" y="1"/>
            <a:chExt cx="1194225" cy="910000"/>
          </a:xfrm>
        </p:grpSpPr>
        <p:sp>
          <p:nvSpPr>
            <p:cNvPr id="8" name="Rectangle 7"/>
            <p:cNvSpPr/>
            <p:nvPr userDrawn="1"/>
          </p:nvSpPr>
          <p:spPr>
            <a:xfrm>
              <a:off x="7949775" y="1"/>
              <a:ext cx="1194225" cy="91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9" name="KCL-LOGO-UK-1.png"/>
            <p:cNvPicPr>
              <a:picLocks noChangeAspect="1"/>
            </p:cNvPicPr>
            <p:nvPr userDrawn="1"/>
          </p:nvPicPr>
          <p:blipFill>
            <a:blip r:embed="rId3" r:link="rId4">
              <a:extLst>
                <a:ext uri="{28A0092B-C50C-407E-A947-70E740481C1C}">
                  <a14:useLocalDpi xmlns:a14="http://schemas.microsoft.com/office/drawing/2010/main" val="0"/>
                </a:ext>
              </a:extLst>
            </a:blip>
            <a:stretch>
              <a:fillRect/>
            </a:stretch>
          </p:blipFill>
          <p:spPr>
            <a:xfrm>
              <a:off x="7949775" y="258"/>
              <a:ext cx="1194225" cy="909486"/>
            </a:xfrm>
            <a:prstGeom prst="rect">
              <a:avLst/>
            </a:prstGeom>
          </p:spPr>
        </p:pic>
      </p:grpSp>
    </p:spTree>
    <p:extLst>
      <p:ext uri="{BB962C8B-B14F-4D97-AF65-F5344CB8AC3E}">
        <p14:creationId xmlns:p14="http://schemas.microsoft.com/office/powerpoint/2010/main" val="7027828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1" y="180000"/>
            <a:ext cx="11232000" cy="720000"/>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480001" y="1089220"/>
            <a:ext cx="11232000" cy="48564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80001" y="6498000"/>
            <a:ext cx="960000" cy="360000"/>
          </a:xfrm>
          <a:prstGeom prst="rect">
            <a:avLst/>
          </a:prstGeom>
        </p:spPr>
        <p:txBody>
          <a:bodyPr vert="horz" lIns="0" tIns="0" rIns="0" bIns="0" rtlCol="0" anchor="t" anchorCtr="0"/>
          <a:lstStyle>
            <a:lvl1pPr algn="l">
              <a:defRPr sz="996">
                <a:solidFill>
                  <a:schemeClr val="tx2"/>
                </a:solidFill>
                <a:latin typeface="Georgia"/>
                <a:cs typeface="Georgia"/>
              </a:defRPr>
            </a:lvl1pPr>
          </a:lstStyle>
          <a:p>
            <a:fld id="{46D46D31-4F81-C84C-9C9E-CC304FB2B6EB}" type="datetimeFigureOut">
              <a:rPr lang="en-US" smtClean="0"/>
              <a:pPr/>
              <a:t>11/1/2022</a:t>
            </a:fld>
            <a:endParaRPr lang="en-US"/>
          </a:p>
        </p:txBody>
      </p:sp>
      <p:sp>
        <p:nvSpPr>
          <p:cNvPr id="5" name="Footer Placeholder 4"/>
          <p:cNvSpPr>
            <a:spLocks noGrp="1"/>
          </p:cNvSpPr>
          <p:nvPr>
            <p:ph type="ftr" sz="quarter" idx="3"/>
          </p:nvPr>
        </p:nvSpPr>
        <p:spPr>
          <a:xfrm>
            <a:off x="1440001" y="6498000"/>
            <a:ext cx="9312000" cy="360000"/>
          </a:xfrm>
          <a:prstGeom prst="rect">
            <a:avLst/>
          </a:prstGeom>
        </p:spPr>
        <p:txBody>
          <a:bodyPr vert="horz" lIns="0" tIns="0" rIns="0" bIns="0" rtlCol="0" anchor="t" anchorCtr="0"/>
          <a:lstStyle>
            <a:lvl1pPr algn="l">
              <a:defRPr sz="996">
                <a:solidFill>
                  <a:schemeClr val="tx2"/>
                </a:solidFill>
                <a:latin typeface="Georgia"/>
                <a:cs typeface="Georgia"/>
              </a:defRPr>
            </a:lvl1pPr>
          </a:lstStyle>
          <a:p>
            <a:endParaRPr lang="en-US"/>
          </a:p>
        </p:txBody>
      </p:sp>
      <p:sp>
        <p:nvSpPr>
          <p:cNvPr id="6" name="Slide Number Placeholder 5"/>
          <p:cNvSpPr>
            <a:spLocks noGrp="1"/>
          </p:cNvSpPr>
          <p:nvPr>
            <p:ph type="sldNum" sz="quarter" idx="4"/>
          </p:nvPr>
        </p:nvSpPr>
        <p:spPr>
          <a:xfrm>
            <a:off x="10752000" y="6498000"/>
            <a:ext cx="960000" cy="360000"/>
          </a:xfrm>
          <a:prstGeom prst="rect">
            <a:avLst/>
          </a:prstGeom>
        </p:spPr>
        <p:txBody>
          <a:bodyPr vert="horz" lIns="91440" tIns="0" rIns="0" bIns="0" rtlCol="0" anchor="t" anchorCtr="0"/>
          <a:lstStyle>
            <a:lvl1pPr algn="r">
              <a:defRPr sz="996">
                <a:solidFill>
                  <a:schemeClr val="tx2"/>
                </a:solidFill>
                <a:latin typeface="Georgia"/>
                <a:cs typeface="Georgia"/>
              </a:defRPr>
            </a:lvl1pPr>
          </a:lstStyle>
          <a:p>
            <a:fld id="{8A04D54F-FA85-F344-8424-FB00D2AE8D01}" type="slidenum">
              <a:rPr lang="en-US" smtClean="0"/>
              <a:pPr/>
              <a:t>‹#›</a:t>
            </a:fld>
            <a:endParaRPr lang="en-US"/>
          </a:p>
        </p:txBody>
      </p:sp>
    </p:spTree>
    <p:extLst>
      <p:ext uri="{BB962C8B-B14F-4D97-AF65-F5344CB8AC3E}">
        <p14:creationId xmlns:p14="http://schemas.microsoft.com/office/powerpoint/2010/main" val="2760339100"/>
      </p:ext>
    </p:extLst>
  </p:cSld>
  <p:clrMap bg1="lt1" tx1="dk1" bg2="lt2" tx2="dk2" accent1="accent1" accent2="accent2" accent3="accent3" accent4="accent4" accent5="accent5" accent6="accent6" hlink="hlink" folHlink="folHlink"/>
  <p:sldLayoutIdLst>
    <p:sldLayoutId id="2147483686" r:id="rId1"/>
    <p:sldLayoutId id="2147483709" r:id="rId2"/>
    <p:sldLayoutId id="2147483693" r:id="rId3"/>
    <p:sldLayoutId id="2147483694" r:id="rId4"/>
    <p:sldLayoutId id="2147483695" r:id="rId5"/>
    <p:sldLayoutId id="2147483707" r:id="rId6"/>
    <p:sldLayoutId id="2147483696" r:id="rId7"/>
    <p:sldLayoutId id="2147483697" r:id="rId8"/>
    <p:sldLayoutId id="2147483710"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8" r:id="rId19"/>
  </p:sldLayoutIdLst>
  <p:transition>
    <p:fade/>
  </p:transition>
  <p:txStyles>
    <p:titleStyle>
      <a:lvl1pPr algn="l" defTabSz="457200" rtl="0" eaLnBrk="1" latinLnBrk="0" hangingPunct="1">
        <a:spcBef>
          <a:spcPct val="0"/>
        </a:spcBef>
        <a:buNone/>
        <a:defRPr sz="3200" kern="1200">
          <a:solidFill>
            <a:srgbClr val="0A2D50"/>
          </a:solidFill>
          <a:latin typeface="Impact"/>
          <a:ea typeface="+mj-ea"/>
          <a:cs typeface="Impact"/>
        </a:defRPr>
      </a:lvl1pPr>
    </p:titleStyle>
    <p:bodyStyle>
      <a:lvl1pPr marL="269875"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1pPr>
      <a:lvl2pPr marL="539750"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2pPr>
      <a:lvl3pPr marL="809625"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3pPr>
      <a:lvl4pPr marL="1079500"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4pPr>
      <a:lvl5pPr marL="1341438" indent="-261938"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5.png"/><Relationship Id="rId5" Type="http://schemas.openxmlformats.org/officeDocument/2006/relationships/hyperlink" Target="https://www.kcl.ac.uk/people/zuzanna-gwadera" TargetMode="External"/><Relationship Id="rId4" Type="http://schemas.openxmlformats.org/officeDocument/2006/relationships/hyperlink" Target="https://www.kcl.ac.uk/people/dr-ross-pee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9BCD87E-558C-C540-B36D-927E6FED9B5F}"/>
              </a:ext>
            </a:extLst>
          </p:cNvPr>
          <p:cNvSpPr txBox="1">
            <a:spLocks/>
          </p:cNvSpPr>
          <p:nvPr/>
        </p:nvSpPr>
        <p:spPr>
          <a:xfrm>
            <a:off x="483428" y="2257878"/>
            <a:ext cx="9234730" cy="1399387"/>
          </a:xfrm>
          <a:prstGeom prst="rect">
            <a:avLst/>
          </a:prstGeom>
        </p:spPr>
        <p:txBody>
          <a:bodyPr vert="horz" lIns="0" tIns="0" rIns="0" bIns="0" rtlCol="0" anchor="b" anchorCtr="0">
            <a:noAutofit/>
          </a:bodyPr>
          <a:lstStyle>
            <a:lvl1pPr algn="l" defTabSz="457200" rtl="0" eaLnBrk="1" latinLnBrk="0" hangingPunct="1">
              <a:spcBef>
                <a:spcPct val="0"/>
              </a:spcBef>
              <a:buNone/>
              <a:defRPr sz="4500" kern="1200">
                <a:solidFill>
                  <a:srgbClr val="FFFFFF"/>
                </a:solidFill>
                <a:latin typeface="Impact"/>
                <a:ea typeface="+mj-ea"/>
                <a:cs typeface="Impact"/>
              </a:defRPr>
            </a:lvl1pPr>
          </a:lstStyle>
          <a:p>
            <a:r>
              <a:rPr lang="en-GB" sz="4000" dirty="0"/>
              <a:t>Mapping Manufacturers and Exporters of Items Listed in the Model Additional Protocol Annexes for Outreach Activities</a:t>
            </a:r>
            <a:endParaRPr lang="en-US" sz="4000" dirty="0"/>
          </a:p>
        </p:txBody>
      </p:sp>
      <p:sp>
        <p:nvSpPr>
          <p:cNvPr id="6" name="Subtitle 2">
            <a:extLst>
              <a:ext uri="{FF2B5EF4-FFF2-40B4-BE49-F238E27FC236}">
                <a16:creationId xmlns:a16="http://schemas.microsoft.com/office/drawing/2014/main" id="{522FB953-FAB2-CB4C-8BCB-2E676636D731}"/>
              </a:ext>
            </a:extLst>
          </p:cNvPr>
          <p:cNvSpPr txBox="1">
            <a:spLocks/>
          </p:cNvSpPr>
          <p:nvPr/>
        </p:nvSpPr>
        <p:spPr>
          <a:xfrm>
            <a:off x="483429" y="4214541"/>
            <a:ext cx="8387958" cy="2090566"/>
          </a:xfrm>
          <a:prstGeom prst="rect">
            <a:avLst/>
          </a:prstGeom>
        </p:spPr>
        <p:txBody>
          <a:bodyPr vert="horz" lIns="0" tIns="0" rIns="0" bIns="0" rtlCol="0">
            <a:normAutofit lnSpcReduction="10000"/>
          </a:bodyPr>
          <a:lstStyle>
            <a:lvl1pPr marL="0" indent="0" algn="l" defTabSz="457200" rtl="0" eaLnBrk="1" latinLnBrk="0" hangingPunct="1">
              <a:lnSpc>
                <a:spcPct val="120000"/>
              </a:lnSpc>
              <a:spcBef>
                <a:spcPts val="0"/>
              </a:spcBef>
              <a:buClr>
                <a:srgbClr val="0A2D50"/>
              </a:buClr>
              <a:buFont typeface="Arial"/>
              <a:buNone/>
              <a:defRPr sz="2000" kern="1200">
                <a:solidFill>
                  <a:srgbClr val="FFFFFF"/>
                </a:solidFill>
                <a:latin typeface="Georgia"/>
                <a:ea typeface="+mn-ea"/>
                <a:cs typeface="Georgia"/>
              </a:defRPr>
            </a:lvl1pPr>
            <a:lvl2pPr marL="4572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2pPr>
            <a:lvl3pPr marL="9144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3pPr>
            <a:lvl4pPr marL="13716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4pPr>
            <a:lvl5pPr marL="18288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70000"/>
              </a:lnSpc>
            </a:pPr>
            <a:r>
              <a:rPr lang="en-GB" sz="2200" dirty="0"/>
              <a:t>Zuzanna GWADERA, M.A.</a:t>
            </a:r>
          </a:p>
          <a:p>
            <a:pPr>
              <a:lnSpc>
                <a:spcPct val="170000"/>
              </a:lnSpc>
            </a:pPr>
            <a:r>
              <a:rPr lang="en-GB" sz="1600" i="1" dirty="0"/>
              <a:t>Research Assistant</a:t>
            </a:r>
          </a:p>
          <a:p>
            <a:pPr>
              <a:lnSpc>
                <a:spcPct val="170000"/>
              </a:lnSpc>
            </a:pPr>
            <a:endParaRPr lang="en-GB" sz="1200" dirty="0"/>
          </a:p>
          <a:p>
            <a:r>
              <a:rPr lang="en-GB" sz="2200" dirty="0"/>
              <a:t>Dr Ross PEEL, M.Eng.</a:t>
            </a:r>
          </a:p>
          <a:p>
            <a:pPr>
              <a:lnSpc>
                <a:spcPct val="170000"/>
              </a:lnSpc>
            </a:pPr>
            <a:r>
              <a:rPr lang="en-GB" sz="1600" i="1" dirty="0"/>
              <a:t>Research and Knowledge Transfer Manager</a:t>
            </a:r>
          </a:p>
          <a:p>
            <a:endParaRPr lang="en-GB" sz="1991" dirty="0"/>
          </a:p>
        </p:txBody>
      </p:sp>
      <p:cxnSp>
        <p:nvCxnSpPr>
          <p:cNvPr id="7" name="Straight Connector 6">
            <a:extLst>
              <a:ext uri="{FF2B5EF4-FFF2-40B4-BE49-F238E27FC236}">
                <a16:creationId xmlns:a16="http://schemas.microsoft.com/office/drawing/2014/main" id="{26BD764B-C4C1-314C-A774-0D47BD40024A}"/>
              </a:ext>
            </a:extLst>
          </p:cNvPr>
          <p:cNvCxnSpPr/>
          <p:nvPr/>
        </p:nvCxnSpPr>
        <p:spPr>
          <a:xfrm>
            <a:off x="483429" y="4029985"/>
            <a:ext cx="1362147" cy="0"/>
          </a:xfrm>
          <a:prstGeom prst="line">
            <a:avLst/>
          </a:prstGeom>
          <a:ln w="28575">
            <a:solidFill>
              <a:schemeClr val="accent1"/>
            </a:solidFill>
          </a:ln>
        </p:spPr>
        <p:style>
          <a:lnRef idx="1">
            <a:schemeClr val="accent4"/>
          </a:lnRef>
          <a:fillRef idx="0">
            <a:schemeClr val="accent4"/>
          </a:fillRef>
          <a:effectRef idx="0">
            <a:schemeClr val="accent4"/>
          </a:effectRef>
          <a:fontRef idx="minor">
            <a:schemeClr val="tx1"/>
          </a:fontRef>
        </p:style>
      </p:cxnSp>
      <p:pic>
        <p:nvPicPr>
          <p:cNvPr id="4" name="Audio 3">
            <a:hlinkClick r:id="" action="ppaction://media"/>
            <a:extLst>
              <a:ext uri="{FF2B5EF4-FFF2-40B4-BE49-F238E27FC236}">
                <a16:creationId xmlns:a16="http://schemas.microsoft.com/office/drawing/2014/main" id="{52E5DFFA-9BC1-B6A3-D354-0DBFF3907A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58311044"/>
      </p:ext>
    </p:extLst>
  </p:cSld>
  <p:clrMapOvr>
    <a:masterClrMapping/>
  </p:clrMapOvr>
  <p:transition advTm="1201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A7D4-682A-89A3-3A74-449249C125D9}"/>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B7ACCD26-D2CF-1DA6-6CA3-3E947696F9BA}"/>
              </a:ext>
            </a:extLst>
          </p:cNvPr>
          <p:cNvSpPr>
            <a:spLocks noGrp="1"/>
          </p:cNvSpPr>
          <p:nvPr>
            <p:ph sz="half" idx="1"/>
          </p:nvPr>
        </p:nvSpPr>
        <p:spPr/>
        <p:txBody>
          <a:bodyPr/>
          <a:lstStyle/>
          <a:p>
            <a:r>
              <a:rPr lang="en-GB" dirty="0"/>
              <a:t>Model Additional Protocol, articles 2.a.(iv) and (ix)</a:t>
            </a:r>
          </a:p>
          <a:p>
            <a:pPr lvl="1"/>
            <a:r>
              <a:rPr lang="en-GB" dirty="0"/>
              <a:t>Likely not all manufacturers/traders are known</a:t>
            </a:r>
          </a:p>
          <a:p>
            <a:pPr lvl="2"/>
            <a:r>
              <a:rPr lang="en-GB" dirty="0"/>
              <a:t>Periodic mapping as a partial solution</a:t>
            </a:r>
          </a:p>
          <a:p>
            <a:pPr marL="0" lvl="2" indent="0">
              <a:buNone/>
            </a:pPr>
            <a:endParaRPr lang="en-GB" dirty="0"/>
          </a:p>
          <a:p>
            <a:pPr indent="-268715"/>
            <a:r>
              <a:rPr lang="en-GB" dirty="0"/>
              <a:t>Perfect maps are likely impossible</a:t>
            </a:r>
          </a:p>
          <a:p>
            <a:pPr lvl="2"/>
            <a:r>
              <a:rPr lang="en-GB" dirty="0"/>
              <a:t>New suppliers entering the market</a:t>
            </a:r>
          </a:p>
          <a:p>
            <a:pPr lvl="2"/>
            <a:r>
              <a:rPr lang="en-GB" dirty="0"/>
              <a:t>Unwitting suppliers of dual-use items</a:t>
            </a:r>
          </a:p>
          <a:p>
            <a:pPr lvl="2"/>
            <a:r>
              <a:rPr lang="en-GB" dirty="0"/>
              <a:t>Suppliers with capability, but no products yet</a:t>
            </a:r>
          </a:p>
          <a:p>
            <a:endParaRPr lang="en-GB" dirty="0"/>
          </a:p>
          <a:p>
            <a:r>
              <a:rPr lang="en-GB" dirty="0"/>
              <a:t>Mapping methods can be passive or active</a:t>
            </a:r>
          </a:p>
          <a:p>
            <a:pPr lvl="2"/>
            <a:r>
              <a:rPr lang="en-GB" dirty="0"/>
              <a:t>Passive: Using data from closed/open sources</a:t>
            </a:r>
          </a:p>
          <a:p>
            <a:pPr lvl="2"/>
            <a:r>
              <a:rPr lang="en-GB" dirty="0"/>
              <a:t>Active: Based on engagement with suppliers</a:t>
            </a:r>
          </a:p>
          <a:p>
            <a:pPr lvl="1"/>
            <a:r>
              <a:rPr lang="en-GB" dirty="0"/>
              <a:t>A good mapping strategy will use </a:t>
            </a:r>
            <a:r>
              <a:rPr lang="en-GB" u="sng" dirty="0"/>
              <a:t>both</a:t>
            </a:r>
          </a:p>
        </p:txBody>
      </p:sp>
      <p:pic>
        <p:nvPicPr>
          <p:cNvPr id="12" name="Audio 11">
            <a:hlinkClick r:id="" action="ppaction://media"/>
            <a:extLst>
              <a:ext uri="{FF2B5EF4-FFF2-40B4-BE49-F238E27FC236}">
                <a16:creationId xmlns:a16="http://schemas.microsoft.com/office/drawing/2014/main" id="{57FD4790-7278-9E24-E463-69DDE5AD95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4" name="Content Placeholder 3">
            <a:extLst>
              <a:ext uri="{FF2B5EF4-FFF2-40B4-BE49-F238E27FC236}">
                <a16:creationId xmlns:a16="http://schemas.microsoft.com/office/drawing/2014/main" id="{950A85EA-2C8B-9C76-9424-2FBF0589DE41}"/>
              </a:ext>
            </a:extLst>
          </p:cNvPr>
          <p:cNvSpPr>
            <a:spLocks noGrp="1"/>
          </p:cNvSpPr>
          <p:nvPr>
            <p:ph sz="half" idx="2"/>
          </p:nvPr>
        </p:nvSpPr>
        <p:spPr/>
        <p:txBody>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a:p>
            <a:endParaRPr lang="en-GB" dirty="0"/>
          </a:p>
        </p:txBody>
      </p:sp>
    </p:spTree>
    <p:extLst>
      <p:ext uri="{BB962C8B-B14F-4D97-AF65-F5344CB8AC3E}">
        <p14:creationId xmlns:p14="http://schemas.microsoft.com/office/powerpoint/2010/main" val="1188419320"/>
      </p:ext>
    </p:extLst>
  </p:cSld>
  <p:clrMapOvr>
    <a:masterClrMapping/>
  </p:clrMapOvr>
  <p:transition advTm="6838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28695-E3B4-04B7-E951-56A3A9925744}"/>
              </a:ext>
            </a:extLst>
          </p:cNvPr>
          <p:cNvSpPr>
            <a:spLocks noGrp="1"/>
          </p:cNvSpPr>
          <p:nvPr>
            <p:ph type="title"/>
          </p:nvPr>
        </p:nvSpPr>
        <p:spPr/>
        <p:txBody>
          <a:bodyPr/>
          <a:lstStyle/>
          <a:p>
            <a:r>
              <a:rPr lang="en-GB" dirty="0"/>
              <a:t>Caveat</a:t>
            </a:r>
          </a:p>
        </p:txBody>
      </p:sp>
      <p:sp>
        <p:nvSpPr>
          <p:cNvPr id="3" name="Content Placeholder 2">
            <a:extLst>
              <a:ext uri="{FF2B5EF4-FFF2-40B4-BE49-F238E27FC236}">
                <a16:creationId xmlns:a16="http://schemas.microsoft.com/office/drawing/2014/main" id="{AA0713A9-252C-D1B0-66AF-B7896CEB87A6}"/>
              </a:ext>
            </a:extLst>
          </p:cNvPr>
          <p:cNvSpPr>
            <a:spLocks noGrp="1"/>
          </p:cNvSpPr>
          <p:nvPr>
            <p:ph idx="1"/>
          </p:nvPr>
        </p:nvSpPr>
        <p:spPr/>
        <p:txBody>
          <a:bodyPr anchor="ctr">
            <a:normAutofit/>
          </a:bodyPr>
          <a:lstStyle/>
          <a:p>
            <a:pPr lvl="1" algn="ctr"/>
            <a:r>
              <a:rPr lang="en-GB" sz="2400" dirty="0"/>
              <a:t>The approaches here are intended to help governments identify companies </a:t>
            </a:r>
          </a:p>
          <a:p>
            <a:pPr lvl="1" algn="ctr"/>
            <a:r>
              <a:rPr lang="en-GB" sz="2400" dirty="0"/>
              <a:t>aiming to conduct their activities in a transparent and lawful manner</a:t>
            </a:r>
          </a:p>
          <a:p>
            <a:pPr lvl="1" algn="ctr"/>
            <a:endParaRPr lang="en-GB" sz="2400" dirty="0"/>
          </a:p>
          <a:p>
            <a:pPr lvl="1" algn="ctr"/>
            <a:endParaRPr lang="en-GB" sz="2400" dirty="0"/>
          </a:p>
          <a:p>
            <a:pPr lvl="1" algn="ctr"/>
            <a:r>
              <a:rPr lang="en-GB" sz="2400" dirty="0"/>
              <a:t>The detection of deliberate proliferation requires different </a:t>
            </a:r>
          </a:p>
          <a:p>
            <a:pPr lvl="1" algn="ctr"/>
            <a:r>
              <a:rPr lang="en-GB" sz="2400" dirty="0"/>
              <a:t>approaches led by law enforcement organisations.</a:t>
            </a:r>
          </a:p>
        </p:txBody>
      </p:sp>
      <p:pic>
        <p:nvPicPr>
          <p:cNvPr id="7" name="Audio 6">
            <a:hlinkClick r:id="" action="ppaction://media"/>
            <a:extLst>
              <a:ext uri="{FF2B5EF4-FFF2-40B4-BE49-F238E27FC236}">
                <a16:creationId xmlns:a16="http://schemas.microsoft.com/office/drawing/2014/main" id="{B495B54C-67B2-7DD7-9F42-A01C75CE38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81636870"/>
      </p:ext>
    </p:extLst>
  </p:cSld>
  <p:clrMapOvr>
    <a:masterClrMapping/>
  </p:clrMapOvr>
  <p:transition advTm="1617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192E-95DB-F2EC-064C-35B78F9CC316}"/>
              </a:ext>
            </a:extLst>
          </p:cNvPr>
          <p:cNvSpPr>
            <a:spLocks noGrp="1"/>
          </p:cNvSpPr>
          <p:nvPr>
            <p:ph type="title"/>
          </p:nvPr>
        </p:nvSpPr>
        <p:spPr/>
        <p:txBody>
          <a:bodyPr/>
          <a:lstStyle/>
          <a:p>
            <a:r>
              <a:rPr lang="en-GB" dirty="0"/>
              <a:t>Passive and Active Methods Introduction</a:t>
            </a:r>
          </a:p>
        </p:txBody>
      </p:sp>
      <p:sp>
        <p:nvSpPr>
          <p:cNvPr id="3" name="Content Placeholder 2">
            <a:extLst>
              <a:ext uri="{FF2B5EF4-FFF2-40B4-BE49-F238E27FC236}">
                <a16:creationId xmlns:a16="http://schemas.microsoft.com/office/drawing/2014/main" id="{43FE30B6-B4B6-D638-3E12-B13C0BB0CD7A}"/>
              </a:ext>
            </a:extLst>
          </p:cNvPr>
          <p:cNvSpPr>
            <a:spLocks noGrp="1"/>
          </p:cNvSpPr>
          <p:nvPr>
            <p:ph sz="half" idx="1"/>
          </p:nvPr>
        </p:nvSpPr>
        <p:spPr>
          <a:xfrm>
            <a:off x="480000" y="1088721"/>
            <a:ext cx="5376000" cy="5248284"/>
          </a:xfrm>
        </p:spPr>
        <p:txBody>
          <a:bodyPr>
            <a:normAutofit/>
          </a:bodyPr>
          <a:lstStyle/>
          <a:p>
            <a:r>
              <a:rPr lang="en-GB" dirty="0"/>
              <a:t>Passive Methods</a:t>
            </a:r>
          </a:p>
          <a:p>
            <a:pPr lvl="1"/>
            <a:r>
              <a:rPr lang="en-GB" dirty="0"/>
              <a:t>Relatively lower cost, higher speed</a:t>
            </a:r>
          </a:p>
          <a:p>
            <a:pPr lvl="1"/>
            <a:r>
              <a:rPr lang="en-GB" dirty="0"/>
              <a:t>Much contextual information on many entities</a:t>
            </a:r>
          </a:p>
          <a:p>
            <a:pPr lvl="1"/>
            <a:endParaRPr lang="en-GB" dirty="0"/>
          </a:p>
          <a:p>
            <a:pPr lvl="1"/>
            <a:r>
              <a:rPr lang="en-GB" dirty="0"/>
              <a:t>Examples</a:t>
            </a:r>
          </a:p>
          <a:p>
            <a:pPr lvl="2"/>
            <a:r>
              <a:rPr lang="en-GB" dirty="0"/>
              <a:t>Corporate registries</a:t>
            </a:r>
          </a:p>
          <a:p>
            <a:pPr lvl="2"/>
            <a:r>
              <a:rPr lang="en-GB" dirty="0"/>
              <a:t>Export control licences</a:t>
            </a:r>
          </a:p>
          <a:p>
            <a:pPr lvl="2"/>
            <a:r>
              <a:rPr lang="en-GB" dirty="0"/>
              <a:t>International trade data</a:t>
            </a:r>
          </a:p>
          <a:p>
            <a:pPr lvl="2"/>
            <a:r>
              <a:rPr lang="en-GB" dirty="0"/>
              <a:t>Organisation websites and other profiles</a:t>
            </a:r>
          </a:p>
          <a:p>
            <a:pPr lvl="2"/>
            <a:r>
              <a:rPr lang="en-GB" dirty="0"/>
              <a:t>Product catalogues</a:t>
            </a:r>
          </a:p>
          <a:p>
            <a:pPr lvl="2"/>
            <a:r>
              <a:rPr lang="en-GB" dirty="0"/>
              <a:t>Intellectual property filings</a:t>
            </a:r>
          </a:p>
          <a:p>
            <a:pPr lvl="1"/>
            <a:endParaRPr lang="en-GB" dirty="0"/>
          </a:p>
          <a:p>
            <a:pPr lvl="1"/>
            <a:r>
              <a:rPr lang="en-GB" dirty="0"/>
              <a:t>Can be both digital and physical sources, either government controlled or publicly accessible</a:t>
            </a:r>
          </a:p>
        </p:txBody>
      </p:sp>
      <p:sp>
        <p:nvSpPr>
          <p:cNvPr id="4" name="Content Placeholder 3">
            <a:extLst>
              <a:ext uri="{FF2B5EF4-FFF2-40B4-BE49-F238E27FC236}">
                <a16:creationId xmlns:a16="http://schemas.microsoft.com/office/drawing/2014/main" id="{E21E0E77-69D1-2887-228A-3418BEF08B4D}"/>
              </a:ext>
            </a:extLst>
          </p:cNvPr>
          <p:cNvSpPr>
            <a:spLocks noGrp="1"/>
          </p:cNvSpPr>
          <p:nvPr>
            <p:ph sz="half" idx="2"/>
          </p:nvPr>
        </p:nvSpPr>
        <p:spPr>
          <a:xfrm>
            <a:off x="6336000" y="1088721"/>
            <a:ext cx="5376000" cy="5173856"/>
          </a:xfrm>
        </p:spPr>
        <p:txBody>
          <a:bodyPr>
            <a:normAutofit/>
          </a:bodyPr>
          <a:lstStyle/>
          <a:p>
            <a:r>
              <a:rPr lang="en-GB" dirty="0"/>
              <a:t>Active Methods</a:t>
            </a:r>
          </a:p>
          <a:p>
            <a:pPr lvl="1"/>
            <a:r>
              <a:rPr lang="en-GB" dirty="0"/>
              <a:t>Relatively higher cost, lower speed</a:t>
            </a:r>
          </a:p>
          <a:p>
            <a:pPr lvl="1"/>
            <a:r>
              <a:rPr lang="en-GB" dirty="0"/>
              <a:t>More detailed information on a specific entity</a:t>
            </a:r>
          </a:p>
          <a:p>
            <a:pPr lvl="1"/>
            <a:endParaRPr lang="en-GB" dirty="0"/>
          </a:p>
          <a:p>
            <a:pPr lvl="1"/>
            <a:r>
              <a:rPr lang="en-GB" dirty="0"/>
              <a:t>Examples</a:t>
            </a:r>
          </a:p>
          <a:p>
            <a:pPr lvl="2"/>
            <a:r>
              <a:rPr lang="en-GB" dirty="0"/>
              <a:t>Initial emails and telephone calls to suppliers</a:t>
            </a:r>
          </a:p>
          <a:p>
            <a:pPr lvl="2"/>
            <a:r>
              <a:rPr lang="en-GB" dirty="0"/>
              <a:t>Site visits</a:t>
            </a:r>
          </a:p>
          <a:p>
            <a:pPr lvl="2"/>
            <a:r>
              <a:rPr lang="en-GB" dirty="0"/>
              <a:t>Invitations to attend training courses</a:t>
            </a:r>
          </a:p>
          <a:p>
            <a:pPr lvl="2"/>
            <a:r>
              <a:rPr lang="en-GB" dirty="0"/>
              <a:t>Support services for advice to suppliers</a:t>
            </a:r>
          </a:p>
          <a:p>
            <a:pPr lvl="2"/>
            <a:r>
              <a:rPr lang="en-GB" dirty="0"/>
              <a:t>Engagement through trade/industry bodies</a:t>
            </a:r>
          </a:p>
          <a:p>
            <a:pPr marL="0" lvl="2" indent="0">
              <a:buNone/>
            </a:pPr>
            <a:endParaRPr lang="en-GB" dirty="0"/>
          </a:p>
          <a:p>
            <a:pPr marL="0" lvl="2" indent="0">
              <a:buNone/>
            </a:pPr>
            <a:endParaRPr lang="en-GB" dirty="0"/>
          </a:p>
          <a:p>
            <a:pPr marL="0" lvl="2" indent="0">
              <a:buNone/>
            </a:pPr>
            <a:r>
              <a:rPr lang="en-GB" dirty="0"/>
              <a:t>All engagement should be supportive and non-threatening.</a:t>
            </a:r>
          </a:p>
          <a:p>
            <a:pPr lvl="1" indent="-268715"/>
            <a:endParaRPr lang="en-GB" dirty="0"/>
          </a:p>
          <a:p>
            <a:pPr lvl="2"/>
            <a:endParaRPr lang="en-GB" dirty="0"/>
          </a:p>
        </p:txBody>
      </p:sp>
      <p:pic>
        <p:nvPicPr>
          <p:cNvPr id="8" name="Audio 7">
            <a:hlinkClick r:id="" action="ppaction://media"/>
            <a:extLst>
              <a:ext uri="{FF2B5EF4-FFF2-40B4-BE49-F238E27FC236}">
                <a16:creationId xmlns:a16="http://schemas.microsoft.com/office/drawing/2014/main" id="{5FF5E53F-1227-7B2A-B658-D543438E8C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59565776"/>
      </p:ext>
    </p:extLst>
  </p:cSld>
  <p:clrMapOvr>
    <a:masterClrMapping/>
  </p:clrMapOvr>
  <p:transition advTm="608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1</a:t>
            </a:r>
            <a:br>
              <a:rPr lang="en-US" dirty="0"/>
            </a:br>
            <a:r>
              <a:rPr lang="en-US" dirty="0"/>
              <a:t>Government-derived sources: Business registries</a:t>
            </a:r>
          </a:p>
        </p:txBody>
      </p:sp>
      <p:sp>
        <p:nvSpPr>
          <p:cNvPr id="3" name="Content Placeholder 2"/>
          <p:cNvSpPr>
            <a:spLocks noGrp="1"/>
          </p:cNvSpPr>
          <p:nvPr>
            <p:ph sz="half" idx="1"/>
          </p:nvPr>
        </p:nvSpPr>
        <p:spPr>
          <a:xfrm>
            <a:off x="5156020" y="1098734"/>
            <a:ext cx="6844004" cy="5565365"/>
          </a:xfrm>
        </p:spPr>
        <p:txBody>
          <a:bodyPr>
            <a:normAutofit lnSpcReduction="10000"/>
          </a:bodyPr>
          <a:lstStyle/>
          <a:p>
            <a:pPr marL="341426" lvl="1" indent="-341426">
              <a:buFont typeface="Arial" panose="020B0604020202020204" pitchFamily="34" charset="0"/>
              <a:buChar char="•"/>
            </a:pPr>
            <a:r>
              <a:rPr lang="en-US" sz="2788" dirty="0"/>
              <a:t>Government-managed databases with information on all corporate entities within a jurisdiction</a:t>
            </a:r>
          </a:p>
          <a:p>
            <a:pPr lvl="2"/>
            <a:r>
              <a:rPr lang="en-US" sz="2788" dirty="0"/>
              <a:t>Data typically includes:</a:t>
            </a:r>
          </a:p>
          <a:p>
            <a:pPr lvl="4"/>
            <a:r>
              <a:rPr lang="en-US" sz="2390" dirty="0"/>
              <a:t>Basic company particulars</a:t>
            </a:r>
          </a:p>
          <a:p>
            <a:pPr lvl="4"/>
            <a:r>
              <a:rPr lang="en-US" sz="2390" dirty="0"/>
              <a:t>A description of the nature of the business</a:t>
            </a:r>
          </a:p>
          <a:p>
            <a:pPr lvl="4"/>
            <a:r>
              <a:rPr lang="en-US" sz="2390" dirty="0"/>
              <a:t>A list of directors and shareholders </a:t>
            </a:r>
          </a:p>
          <a:p>
            <a:pPr lvl="2"/>
            <a:r>
              <a:rPr lang="en-GB" sz="2788" dirty="0"/>
              <a:t>Companies often grouped by industry sector</a:t>
            </a:r>
          </a:p>
          <a:p>
            <a:pPr lvl="2"/>
            <a:r>
              <a:rPr lang="en-GB" sz="2788" dirty="0"/>
              <a:t>Comprehensive and trustworthy, but data will vary between countries</a:t>
            </a:r>
          </a:p>
          <a:p>
            <a:pPr lvl="2"/>
            <a:r>
              <a:rPr lang="en-GB" sz="2788" dirty="0"/>
              <a:t>Cross-checking may be required </a:t>
            </a:r>
            <a:endParaRPr lang="en-US" sz="2788" dirty="0"/>
          </a:p>
        </p:txBody>
      </p:sp>
      <p:pic>
        <p:nvPicPr>
          <p:cNvPr id="21" name="Audio 20">
            <a:hlinkClick r:id="" action="ppaction://media"/>
            <a:extLst>
              <a:ext uri="{FF2B5EF4-FFF2-40B4-BE49-F238E27FC236}">
                <a16:creationId xmlns:a16="http://schemas.microsoft.com/office/drawing/2014/main" id="{560AE853-90C9-B7A9-1FE6-C5F71AF0DC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10" name="TextBox 9">
            <a:extLst>
              <a:ext uri="{FF2B5EF4-FFF2-40B4-BE49-F238E27FC236}">
                <a16:creationId xmlns:a16="http://schemas.microsoft.com/office/drawing/2014/main" id="{6382631F-C4F8-E753-D6BF-CF3B141FF162}"/>
              </a:ext>
            </a:extLst>
          </p:cNvPr>
          <p:cNvSpPr txBox="1"/>
          <p:nvPr/>
        </p:nvSpPr>
        <p:spPr>
          <a:xfrm>
            <a:off x="607742" y="1923925"/>
            <a:ext cx="2994102"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1053889801"/>
      </p:ext>
    </p:extLst>
  </p:cSld>
  <p:clrMapOvr>
    <a:masterClrMapping/>
  </p:clrMapOvr>
  <p:transition advTm="6509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622" y="193901"/>
            <a:ext cx="11991785" cy="1053722"/>
          </a:xfrm>
        </p:spPr>
        <p:txBody>
          <a:bodyPr>
            <a:normAutofit fontScale="90000"/>
          </a:bodyPr>
          <a:lstStyle/>
          <a:p>
            <a:r>
              <a:rPr lang="en-US" sz="2688" dirty="0"/>
              <a:t>Passive Mapping Methods 2</a:t>
            </a:r>
            <a:br>
              <a:rPr lang="en-US" dirty="0"/>
            </a:br>
            <a:r>
              <a:rPr lang="en-US" dirty="0"/>
              <a:t>Government-derived sources: Export licensing data and intelligence-derived information</a:t>
            </a:r>
          </a:p>
        </p:txBody>
      </p:sp>
      <p:sp>
        <p:nvSpPr>
          <p:cNvPr id="3" name="Content Placeholder 2"/>
          <p:cNvSpPr>
            <a:spLocks noGrp="1"/>
          </p:cNvSpPr>
          <p:nvPr>
            <p:ph sz="half" idx="1"/>
          </p:nvPr>
        </p:nvSpPr>
        <p:spPr>
          <a:xfrm>
            <a:off x="480000" y="1475245"/>
            <a:ext cx="7316051" cy="5045619"/>
          </a:xfrm>
        </p:spPr>
        <p:txBody>
          <a:bodyPr>
            <a:normAutofit lnSpcReduction="10000"/>
          </a:bodyPr>
          <a:lstStyle/>
          <a:p>
            <a:pPr marL="268715" lvl="1" indent="0">
              <a:buNone/>
            </a:pPr>
            <a:r>
              <a:rPr lang="en-GB" dirty="0">
                <a:solidFill>
                  <a:srgbClr val="009EA0"/>
                </a:solidFill>
                <a:latin typeface="+mj-lt"/>
              </a:rPr>
              <a:t>Export licensing data</a:t>
            </a:r>
            <a:endParaRPr lang="en-GB" dirty="0"/>
          </a:p>
          <a:p>
            <a:pPr lvl="1"/>
            <a:r>
              <a:rPr lang="en-GB" dirty="0"/>
              <a:t>An export licence is a government-issued authorisation for entities to export specific goods or technologies</a:t>
            </a:r>
          </a:p>
          <a:p>
            <a:pPr lvl="1"/>
            <a:r>
              <a:rPr lang="en-GB" dirty="0"/>
              <a:t>An export licence application contains information on the exporter, the exported item, and the recipient/end user</a:t>
            </a:r>
          </a:p>
          <a:p>
            <a:pPr lvl="1"/>
            <a:r>
              <a:rPr lang="en-GB" dirty="0"/>
              <a:t>Export licence data is commercially sensitive and thus not made publicly available </a:t>
            </a:r>
          </a:p>
          <a:p>
            <a:pPr lvl="1"/>
            <a:r>
              <a:rPr lang="en-GB" dirty="0"/>
              <a:t>Governments may be able to make use of this data but must be mindful of legal challenges</a:t>
            </a:r>
            <a:br>
              <a:rPr lang="en-GB" dirty="0"/>
            </a:br>
            <a:endParaRPr lang="en-GB" dirty="0"/>
          </a:p>
          <a:p>
            <a:pPr marL="268715" lvl="1" indent="0">
              <a:buNone/>
            </a:pPr>
            <a:r>
              <a:rPr lang="en-GB" dirty="0">
                <a:solidFill>
                  <a:srgbClr val="009EA0"/>
                </a:solidFill>
                <a:latin typeface="+mj-lt"/>
              </a:rPr>
              <a:t>Intelligence-derived information</a:t>
            </a:r>
            <a:endParaRPr lang="en-GB" dirty="0"/>
          </a:p>
          <a:p>
            <a:pPr lvl="1"/>
            <a:r>
              <a:rPr lang="en-GB" dirty="0"/>
              <a:t>Intelligence bodies monitor for illicit procurement</a:t>
            </a:r>
          </a:p>
          <a:p>
            <a:pPr lvl="1"/>
            <a:r>
              <a:rPr lang="en-GB" dirty="0"/>
              <a:t>Data is often restricted, but sharing identities of legitimate organisations targeted by illicit actors can help engagement</a:t>
            </a:r>
          </a:p>
          <a:p>
            <a:pPr lvl="1"/>
            <a:endParaRPr lang="en-GB" dirty="0"/>
          </a:p>
        </p:txBody>
      </p:sp>
      <p:pic>
        <p:nvPicPr>
          <p:cNvPr id="26" name="Audio 25">
            <a:hlinkClick r:id="" action="ppaction://media"/>
            <a:extLst>
              <a:ext uri="{FF2B5EF4-FFF2-40B4-BE49-F238E27FC236}">
                <a16:creationId xmlns:a16="http://schemas.microsoft.com/office/drawing/2014/main" id="{D1466441-CAA8-8D48-298A-494AD42436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8" name="TextBox 7">
            <a:extLst>
              <a:ext uri="{FF2B5EF4-FFF2-40B4-BE49-F238E27FC236}">
                <a16:creationId xmlns:a16="http://schemas.microsoft.com/office/drawing/2014/main" id="{4C3BA06B-EEC3-7F16-C534-FEA5BEFCD8DC}"/>
              </a:ext>
            </a:extLst>
          </p:cNvPr>
          <p:cNvSpPr txBox="1"/>
          <p:nvPr/>
        </p:nvSpPr>
        <p:spPr>
          <a:xfrm>
            <a:off x="8381033" y="1475245"/>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2330186629"/>
      </p:ext>
    </p:extLst>
  </p:cSld>
  <p:clrMapOvr>
    <a:masterClrMapping/>
  </p:clrMapOvr>
  <p:transition advTm="6811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3</a:t>
            </a:r>
            <a:br>
              <a:rPr lang="en-US" sz="3186" dirty="0"/>
            </a:br>
            <a:r>
              <a:rPr lang="en-US" dirty="0"/>
              <a:t>Private and open sources: Transactional trade data</a:t>
            </a:r>
          </a:p>
        </p:txBody>
      </p:sp>
      <p:sp>
        <p:nvSpPr>
          <p:cNvPr id="3" name="Content Placeholder 2"/>
          <p:cNvSpPr>
            <a:spLocks noGrp="1"/>
          </p:cNvSpPr>
          <p:nvPr>
            <p:ph sz="half" idx="1"/>
          </p:nvPr>
        </p:nvSpPr>
        <p:spPr>
          <a:xfrm>
            <a:off x="4432638" y="1098734"/>
            <a:ext cx="7567387" cy="5565365"/>
          </a:xfrm>
        </p:spPr>
        <p:txBody>
          <a:bodyPr>
            <a:normAutofit/>
          </a:bodyPr>
          <a:lstStyle/>
          <a:p>
            <a:pPr marL="341426" lvl="1" indent="-341426">
              <a:buFont typeface="Arial" panose="020B0604020202020204" pitchFamily="34" charset="0"/>
              <a:buChar char="•"/>
            </a:pPr>
            <a:r>
              <a:rPr lang="en-GB" sz="2589" dirty="0"/>
              <a:t>Trade data includes trade flow statistics and specific shipment information (e.g. from bills of lading)</a:t>
            </a:r>
          </a:p>
          <a:p>
            <a:pPr marL="341426" lvl="1" indent="-341426">
              <a:buFont typeface="Arial" panose="020B0604020202020204" pitchFamily="34" charset="0"/>
              <a:buChar char="•"/>
            </a:pPr>
            <a:r>
              <a:rPr lang="en-US" sz="2589" dirty="0"/>
              <a:t>Trade data is available through commercial providers, e.g. </a:t>
            </a:r>
            <a:r>
              <a:rPr lang="en-US" sz="2589" dirty="0" err="1"/>
              <a:t>Panjiva</a:t>
            </a:r>
            <a:r>
              <a:rPr lang="en-US" sz="2589" dirty="0"/>
              <a:t> and </a:t>
            </a:r>
            <a:r>
              <a:rPr lang="en-US" sz="2589" dirty="0" err="1"/>
              <a:t>Volza</a:t>
            </a:r>
            <a:endParaRPr lang="en-US" sz="2589" dirty="0"/>
          </a:p>
          <a:p>
            <a:pPr marL="341426" lvl="1" indent="-341426">
              <a:buFont typeface="Arial" panose="020B0604020202020204" pitchFamily="34" charset="0"/>
              <a:buChar char="•"/>
            </a:pPr>
            <a:r>
              <a:rPr lang="en-US" sz="2589" dirty="0"/>
              <a:t>Searches can be run using </a:t>
            </a:r>
            <a:r>
              <a:rPr lang="en-US" sz="2589" dirty="0" err="1"/>
              <a:t>Harmonised</a:t>
            </a:r>
            <a:r>
              <a:rPr lang="en-US" sz="2589" dirty="0"/>
              <a:t> System (HS) codes or similar</a:t>
            </a:r>
          </a:p>
          <a:p>
            <a:pPr marL="341426" lvl="1" indent="-341426">
              <a:buFont typeface="Arial" panose="020B0604020202020204" pitchFamily="34" charset="0"/>
              <a:buChar char="•"/>
            </a:pPr>
            <a:r>
              <a:rPr lang="en-US" sz="2589" dirty="0"/>
              <a:t>Limitations of using trade data: </a:t>
            </a:r>
          </a:p>
          <a:p>
            <a:pPr marL="610140" lvl="2" indent="-341426">
              <a:buFont typeface="Arial" panose="020B0604020202020204" pitchFamily="34" charset="0"/>
              <a:buChar char="•"/>
            </a:pPr>
            <a:r>
              <a:rPr lang="en-US" sz="2191" dirty="0"/>
              <a:t>Not a single code for each AP-relevant item</a:t>
            </a:r>
          </a:p>
          <a:p>
            <a:pPr marL="610140" lvl="2" indent="-341426">
              <a:buFont typeface="Arial" panose="020B0604020202020204" pitchFamily="34" charset="0"/>
              <a:buChar char="•"/>
            </a:pPr>
            <a:r>
              <a:rPr lang="en-US" sz="2191" dirty="0"/>
              <a:t>Some data may be incomplete or inaccurate</a:t>
            </a:r>
          </a:p>
          <a:p>
            <a:pPr marL="610140" lvl="2" indent="-341426">
              <a:buFont typeface="Arial" panose="020B0604020202020204" pitchFamily="34" charset="0"/>
              <a:buChar char="•"/>
            </a:pPr>
            <a:r>
              <a:rPr lang="en-US" sz="2191" dirty="0"/>
              <a:t>Need for multiple data sources may increase the cost</a:t>
            </a:r>
          </a:p>
          <a:p>
            <a:pPr marL="610140" lvl="2" indent="-341426">
              <a:buFont typeface="Arial" panose="020B0604020202020204" pitchFamily="34" charset="0"/>
              <a:buChar char="•"/>
            </a:pPr>
            <a:r>
              <a:rPr lang="en-US" sz="2191" dirty="0"/>
              <a:t>Cross-checking may be required </a:t>
            </a:r>
          </a:p>
          <a:p>
            <a:pPr marL="610140" lvl="2" indent="-341426">
              <a:buFont typeface="Arial" panose="020B0604020202020204" pitchFamily="34" charset="0"/>
              <a:buChar char="•"/>
            </a:pPr>
            <a:endParaRPr lang="en-US" sz="1792" dirty="0"/>
          </a:p>
          <a:p>
            <a:pPr marL="610140" lvl="2" indent="-341426">
              <a:buFont typeface="Arial" panose="020B0604020202020204" pitchFamily="34" charset="0"/>
              <a:buChar char="•"/>
            </a:pPr>
            <a:endParaRPr lang="en-US" dirty="0"/>
          </a:p>
          <a:p>
            <a:pPr marL="341426" lvl="1" indent="-341426">
              <a:buFont typeface="Arial" panose="020B0604020202020204" pitchFamily="34" charset="0"/>
              <a:buChar char="•"/>
            </a:pPr>
            <a:endParaRPr lang="en-US" dirty="0"/>
          </a:p>
        </p:txBody>
      </p:sp>
      <p:pic>
        <p:nvPicPr>
          <p:cNvPr id="37" name="Audio 36">
            <a:hlinkClick r:id="" action="ppaction://media"/>
            <a:extLst>
              <a:ext uri="{FF2B5EF4-FFF2-40B4-BE49-F238E27FC236}">
                <a16:creationId xmlns:a16="http://schemas.microsoft.com/office/drawing/2014/main" id="{600C168E-C150-C820-E8CB-09863FC5BD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11" name="TextBox 10">
            <a:extLst>
              <a:ext uri="{FF2B5EF4-FFF2-40B4-BE49-F238E27FC236}">
                <a16:creationId xmlns:a16="http://schemas.microsoft.com/office/drawing/2014/main" id="{B8EF0BCF-503C-BCBD-C2F4-A21C6D032605}"/>
              </a:ext>
            </a:extLst>
          </p:cNvPr>
          <p:cNvSpPr txBox="1"/>
          <p:nvPr/>
        </p:nvSpPr>
        <p:spPr>
          <a:xfrm>
            <a:off x="597482" y="1486396"/>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220564931"/>
      </p:ext>
    </p:extLst>
  </p:cSld>
  <p:clrMapOvr>
    <a:masterClrMapping/>
  </p:clrMapOvr>
  <p:transition advTm="6183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4</a:t>
            </a:r>
            <a:br>
              <a:rPr lang="en-US" dirty="0"/>
            </a:br>
            <a:r>
              <a:rPr lang="en-US" dirty="0"/>
              <a:t>Private and open sources: E-commerce</a:t>
            </a:r>
          </a:p>
        </p:txBody>
      </p:sp>
      <p:sp>
        <p:nvSpPr>
          <p:cNvPr id="3" name="Content Placeholder 2"/>
          <p:cNvSpPr>
            <a:spLocks noGrp="1"/>
          </p:cNvSpPr>
          <p:nvPr>
            <p:ph sz="half" idx="1"/>
          </p:nvPr>
        </p:nvSpPr>
        <p:spPr>
          <a:xfrm>
            <a:off x="480000" y="1098733"/>
            <a:ext cx="6875513" cy="5422131"/>
          </a:xfrm>
        </p:spPr>
        <p:txBody>
          <a:bodyPr>
            <a:normAutofit lnSpcReduction="10000"/>
          </a:bodyPr>
          <a:lstStyle/>
          <a:p>
            <a:pPr marL="268715" lvl="1" indent="0">
              <a:buNone/>
            </a:pPr>
            <a:r>
              <a:rPr lang="en-GB" dirty="0">
                <a:solidFill>
                  <a:srgbClr val="009EA0"/>
                </a:solidFill>
                <a:latin typeface="+mj-lt"/>
              </a:rPr>
              <a:t>Business-to-business websites</a:t>
            </a:r>
            <a:endParaRPr lang="en-GB" dirty="0"/>
          </a:p>
          <a:p>
            <a:pPr lvl="1"/>
            <a:r>
              <a:rPr lang="en-GB" dirty="0"/>
              <a:t>B2B trade: goods and services exchanged between corporate entities</a:t>
            </a:r>
          </a:p>
          <a:p>
            <a:pPr lvl="1"/>
            <a:r>
              <a:rPr lang="en-GB" dirty="0"/>
              <a:t>B2B websites are helpful in quickly identifying sellers of potentially AP-relevant items, especially those without websites</a:t>
            </a:r>
          </a:p>
          <a:p>
            <a:pPr lvl="1"/>
            <a:r>
              <a:rPr lang="en-GB" dirty="0"/>
              <a:t>Example of a B2B website: China-based Alibaba</a:t>
            </a:r>
            <a:br>
              <a:rPr lang="en-GB" dirty="0"/>
            </a:br>
            <a:endParaRPr lang="en-GB" dirty="0"/>
          </a:p>
          <a:p>
            <a:pPr marL="268715" lvl="1" indent="0">
              <a:buNone/>
            </a:pPr>
            <a:r>
              <a:rPr lang="en-GB" dirty="0">
                <a:solidFill>
                  <a:srgbClr val="009EA0"/>
                </a:solidFill>
                <a:latin typeface="+mj-lt"/>
              </a:rPr>
              <a:t>Secondary market websites</a:t>
            </a:r>
            <a:endParaRPr lang="en-GB" dirty="0"/>
          </a:p>
          <a:p>
            <a:pPr lvl="1"/>
            <a:r>
              <a:rPr lang="en-GB" dirty="0"/>
              <a:t>Secondary market trade: goods and services exchanged between end-users</a:t>
            </a:r>
          </a:p>
          <a:p>
            <a:pPr lvl="1"/>
            <a:r>
              <a:rPr lang="en-GB" dirty="0"/>
              <a:t>Sales may be less well documented, with less due diligence</a:t>
            </a:r>
          </a:p>
          <a:p>
            <a:pPr lvl="1"/>
            <a:r>
              <a:rPr lang="en-GB" dirty="0"/>
              <a:t>Example of a secondary market website: US-based eBay</a:t>
            </a:r>
          </a:p>
          <a:p>
            <a:pPr lvl="1"/>
            <a:r>
              <a:rPr lang="en-GB" dirty="0"/>
              <a:t>Analysts may want to also search locally popular websites</a:t>
            </a:r>
          </a:p>
          <a:p>
            <a:pPr lvl="1"/>
            <a:endParaRPr lang="en-GB" dirty="0"/>
          </a:p>
          <a:p>
            <a:pPr lvl="1"/>
            <a:endParaRPr lang="en-GB" dirty="0"/>
          </a:p>
        </p:txBody>
      </p:sp>
      <p:pic>
        <p:nvPicPr>
          <p:cNvPr id="24" name="Audio 23">
            <a:hlinkClick r:id="" action="ppaction://media"/>
            <a:extLst>
              <a:ext uri="{FF2B5EF4-FFF2-40B4-BE49-F238E27FC236}">
                <a16:creationId xmlns:a16="http://schemas.microsoft.com/office/drawing/2014/main" id="{974A7EC9-CF08-946B-7D03-BCB672CA07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7" name="TextBox 6">
            <a:extLst>
              <a:ext uri="{FF2B5EF4-FFF2-40B4-BE49-F238E27FC236}">
                <a16:creationId xmlns:a16="http://schemas.microsoft.com/office/drawing/2014/main" id="{641F502D-DFAF-756C-D1A9-74DCC9A88D76}"/>
              </a:ext>
            </a:extLst>
          </p:cNvPr>
          <p:cNvSpPr txBox="1"/>
          <p:nvPr/>
        </p:nvSpPr>
        <p:spPr>
          <a:xfrm>
            <a:off x="8381033" y="1475245"/>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921719442"/>
      </p:ext>
    </p:extLst>
  </p:cSld>
  <p:clrMapOvr>
    <a:masterClrMapping/>
  </p:clrMapOvr>
  <p:transition advTm="5327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5</a:t>
            </a:r>
            <a:br>
              <a:rPr lang="en-US" dirty="0"/>
            </a:br>
            <a:r>
              <a:rPr lang="en-US" dirty="0"/>
              <a:t>Private and open sources: Business directories</a:t>
            </a:r>
          </a:p>
        </p:txBody>
      </p:sp>
      <p:sp>
        <p:nvSpPr>
          <p:cNvPr id="3" name="Content Placeholder 2"/>
          <p:cNvSpPr>
            <a:spLocks noGrp="1"/>
          </p:cNvSpPr>
          <p:nvPr>
            <p:ph sz="half" idx="1"/>
          </p:nvPr>
        </p:nvSpPr>
        <p:spPr>
          <a:xfrm>
            <a:off x="480000" y="1098733"/>
            <a:ext cx="6875513" cy="5422131"/>
          </a:xfrm>
        </p:spPr>
        <p:txBody>
          <a:bodyPr>
            <a:normAutofit/>
          </a:bodyPr>
          <a:lstStyle/>
          <a:p>
            <a:pPr lvl="1"/>
            <a:r>
              <a:rPr lang="en-GB" sz="2390" dirty="0"/>
              <a:t>Business directories are privately run advertising platforms for companies</a:t>
            </a:r>
          </a:p>
          <a:p>
            <a:pPr lvl="1"/>
            <a:r>
              <a:rPr lang="en-GB" sz="2390" dirty="0"/>
              <a:t>They can help identify companies with limited online visibility</a:t>
            </a:r>
          </a:p>
          <a:p>
            <a:pPr lvl="1"/>
            <a:r>
              <a:rPr lang="en-GB" sz="2390" dirty="0"/>
              <a:t>Example: </a:t>
            </a:r>
            <a:r>
              <a:rPr lang="en-GB" sz="2390" dirty="0" err="1"/>
              <a:t>Kompass</a:t>
            </a:r>
            <a:r>
              <a:rPr lang="en-GB" sz="2390" dirty="0"/>
              <a:t>, a global B2B online directory</a:t>
            </a:r>
          </a:p>
          <a:p>
            <a:pPr lvl="2"/>
            <a:r>
              <a:rPr lang="en-GB" sz="2390" dirty="0"/>
              <a:t>Product search feature allows to search the key words from the AP list </a:t>
            </a:r>
          </a:p>
          <a:p>
            <a:pPr lvl="1"/>
            <a:r>
              <a:rPr lang="en-GB" sz="2390" dirty="0"/>
              <a:t>Business directories are a useful supplementary source but are unlikely to capture all relevant entities</a:t>
            </a:r>
          </a:p>
        </p:txBody>
      </p:sp>
      <p:pic>
        <p:nvPicPr>
          <p:cNvPr id="8" name="Audio 7">
            <a:hlinkClick r:id="" action="ppaction://media"/>
            <a:extLst>
              <a:ext uri="{FF2B5EF4-FFF2-40B4-BE49-F238E27FC236}">
                <a16:creationId xmlns:a16="http://schemas.microsoft.com/office/drawing/2014/main" id="{2C5D1DA2-7223-BA17-95BF-89DA91D217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7" name="TextBox 6">
            <a:extLst>
              <a:ext uri="{FF2B5EF4-FFF2-40B4-BE49-F238E27FC236}">
                <a16:creationId xmlns:a16="http://schemas.microsoft.com/office/drawing/2014/main" id="{95A81DFE-F893-BA1C-90AE-8A562C828925}"/>
              </a:ext>
            </a:extLst>
          </p:cNvPr>
          <p:cNvSpPr txBox="1"/>
          <p:nvPr/>
        </p:nvSpPr>
        <p:spPr>
          <a:xfrm>
            <a:off x="8381033" y="1475245"/>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2238136630"/>
      </p:ext>
    </p:extLst>
  </p:cSld>
  <p:clrMapOvr>
    <a:masterClrMapping/>
  </p:clrMapOvr>
  <p:transition advTm="3475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6</a:t>
            </a:r>
            <a:br>
              <a:rPr lang="en-US" dirty="0"/>
            </a:br>
            <a:r>
              <a:rPr lang="en-US" dirty="0"/>
              <a:t>Private and open sources: Tendering websites</a:t>
            </a:r>
          </a:p>
        </p:txBody>
      </p:sp>
      <p:sp>
        <p:nvSpPr>
          <p:cNvPr id="3" name="Content Placeholder 2"/>
          <p:cNvSpPr>
            <a:spLocks noGrp="1"/>
          </p:cNvSpPr>
          <p:nvPr>
            <p:ph sz="half" idx="1"/>
          </p:nvPr>
        </p:nvSpPr>
        <p:spPr>
          <a:xfrm>
            <a:off x="480000" y="1098733"/>
            <a:ext cx="6875513" cy="5422131"/>
          </a:xfrm>
        </p:spPr>
        <p:txBody>
          <a:bodyPr>
            <a:normAutofit fontScale="92500"/>
          </a:bodyPr>
          <a:lstStyle/>
          <a:p>
            <a:pPr lvl="1"/>
            <a:r>
              <a:rPr lang="en-GB" sz="2390" dirty="0"/>
              <a:t>Tendering is the process by which parties invite potential contractors to submit a bid to provide goods and services</a:t>
            </a:r>
          </a:p>
          <a:p>
            <a:pPr lvl="1"/>
            <a:r>
              <a:rPr lang="en-GB" sz="2390" dirty="0"/>
              <a:t>Invitations to tender are issued by both public and private entities</a:t>
            </a:r>
          </a:p>
          <a:p>
            <a:pPr lvl="1"/>
            <a:r>
              <a:rPr lang="en-GB" sz="2390" dirty="0"/>
              <a:t>Most tender notifications are accessible online</a:t>
            </a:r>
          </a:p>
          <a:p>
            <a:pPr lvl="2"/>
            <a:r>
              <a:rPr lang="en-GB" dirty="0"/>
              <a:t>Through local tendering websites</a:t>
            </a:r>
          </a:p>
          <a:p>
            <a:pPr lvl="2"/>
            <a:r>
              <a:rPr lang="en-GB" dirty="0"/>
              <a:t>Through providers with global coverage, e.g. Global Tenders</a:t>
            </a:r>
          </a:p>
          <a:p>
            <a:pPr lvl="1"/>
            <a:r>
              <a:rPr lang="en-GB" sz="2390" dirty="0"/>
              <a:t>Websites usually have a search engine</a:t>
            </a:r>
          </a:p>
          <a:p>
            <a:pPr lvl="2"/>
            <a:r>
              <a:rPr lang="en-GB" dirty="0"/>
              <a:t>Some platforms use a system of industry classification, e.g. the EU’s Common Procurement Vocabulary</a:t>
            </a:r>
            <a:endParaRPr lang="en-GB" baseline="-25000" dirty="0"/>
          </a:p>
          <a:p>
            <a:pPr lvl="1"/>
            <a:r>
              <a:rPr lang="en-GB" sz="2390" dirty="0"/>
              <a:t>Availability of data and level of detail will vary </a:t>
            </a:r>
          </a:p>
          <a:p>
            <a:pPr lvl="1"/>
            <a:r>
              <a:rPr lang="en-GB" sz="2390" dirty="0"/>
              <a:t>A bid is not always indicative of a capability</a:t>
            </a:r>
          </a:p>
        </p:txBody>
      </p:sp>
      <p:pic>
        <p:nvPicPr>
          <p:cNvPr id="10" name="Audio 9">
            <a:hlinkClick r:id="" action="ppaction://media"/>
            <a:extLst>
              <a:ext uri="{FF2B5EF4-FFF2-40B4-BE49-F238E27FC236}">
                <a16:creationId xmlns:a16="http://schemas.microsoft.com/office/drawing/2014/main" id="{E251F569-98E5-3C2A-1DF8-0B3002EB57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7" name="TextBox 6">
            <a:extLst>
              <a:ext uri="{FF2B5EF4-FFF2-40B4-BE49-F238E27FC236}">
                <a16:creationId xmlns:a16="http://schemas.microsoft.com/office/drawing/2014/main" id="{23CDCAF4-8F25-9157-C113-F4FBBBAB7A69}"/>
              </a:ext>
            </a:extLst>
          </p:cNvPr>
          <p:cNvSpPr txBox="1"/>
          <p:nvPr/>
        </p:nvSpPr>
        <p:spPr>
          <a:xfrm>
            <a:off x="8559452" y="1787479"/>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3968109101"/>
      </p:ext>
    </p:extLst>
  </p:cSld>
  <p:clrMapOvr>
    <a:masterClrMapping/>
  </p:clrMapOvr>
  <p:transition advTm="5646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7</a:t>
            </a:r>
            <a:br>
              <a:rPr lang="en-US" dirty="0"/>
            </a:br>
            <a:r>
              <a:rPr lang="en-US" dirty="0"/>
              <a:t>Private and open sources: Patent databases</a:t>
            </a:r>
          </a:p>
        </p:txBody>
      </p:sp>
      <p:sp>
        <p:nvSpPr>
          <p:cNvPr id="3" name="Content Placeholder 2"/>
          <p:cNvSpPr>
            <a:spLocks noGrp="1"/>
          </p:cNvSpPr>
          <p:nvPr>
            <p:ph sz="half" idx="1"/>
          </p:nvPr>
        </p:nvSpPr>
        <p:spPr>
          <a:xfrm>
            <a:off x="5156020" y="1098734"/>
            <a:ext cx="6844004" cy="5565365"/>
          </a:xfrm>
        </p:spPr>
        <p:txBody>
          <a:bodyPr>
            <a:normAutofit fontScale="92500" lnSpcReduction="10000"/>
          </a:bodyPr>
          <a:lstStyle/>
          <a:p>
            <a:pPr marL="341426" lvl="1" indent="-341426">
              <a:buFont typeface="Arial" panose="020B0604020202020204" pitchFamily="34" charset="0"/>
              <a:buChar char="•"/>
            </a:pPr>
            <a:r>
              <a:rPr lang="en-US" sz="2788" dirty="0"/>
              <a:t>Databases help identify patent applications for AP-relevant items or their modifications and the details of the applicant</a:t>
            </a:r>
          </a:p>
          <a:p>
            <a:pPr marL="341426" lvl="1" indent="-341426">
              <a:buFont typeface="Arial" panose="020B0604020202020204" pitchFamily="34" charset="0"/>
              <a:buChar char="•"/>
            </a:pPr>
            <a:r>
              <a:rPr lang="en-GB" sz="2788" dirty="0"/>
              <a:t>Most countries have national patent offices with searchable online databases</a:t>
            </a:r>
          </a:p>
          <a:p>
            <a:pPr marL="341426" lvl="1" indent="-341426">
              <a:buFont typeface="Arial" panose="020B0604020202020204" pitchFamily="34" charset="0"/>
              <a:buChar char="•"/>
            </a:pPr>
            <a:r>
              <a:rPr lang="en-GB" sz="2788" dirty="0"/>
              <a:t>There are databases that combine data from across jurisdictions, e.g. </a:t>
            </a:r>
            <a:r>
              <a:rPr lang="en-GB" sz="2788" dirty="0" err="1"/>
              <a:t>Espacenet</a:t>
            </a:r>
            <a:endParaRPr lang="en-GB" sz="2788" dirty="0"/>
          </a:p>
          <a:p>
            <a:pPr marL="341426" lvl="1" indent="-341426">
              <a:buFont typeface="Arial" panose="020B0604020202020204" pitchFamily="34" charset="0"/>
              <a:buChar char="•"/>
            </a:pPr>
            <a:r>
              <a:rPr lang="en-US" sz="2788" dirty="0"/>
              <a:t>The ownership of a patent does not always indicate the capability to manufacture the item </a:t>
            </a:r>
          </a:p>
          <a:p>
            <a:pPr marL="341426" lvl="1" indent="-341426">
              <a:buFont typeface="Arial" panose="020B0604020202020204" pitchFamily="34" charset="0"/>
              <a:buChar char="•"/>
            </a:pPr>
            <a:r>
              <a:rPr lang="en-US" sz="2788" dirty="0"/>
              <a:t>Companies other than the applicant may be selling the item</a:t>
            </a:r>
            <a:endParaRPr lang="en-US" sz="2390" dirty="0"/>
          </a:p>
          <a:p>
            <a:pPr lvl="1"/>
            <a:endParaRPr lang="en-US" dirty="0"/>
          </a:p>
          <a:p>
            <a:pPr marL="610140" lvl="2" indent="-341426">
              <a:buFont typeface="Arial" panose="020B0604020202020204" pitchFamily="34" charset="0"/>
              <a:buChar char="•"/>
            </a:pPr>
            <a:endParaRPr lang="en-US" sz="1792" dirty="0"/>
          </a:p>
          <a:p>
            <a:pPr marL="610140" lvl="2" indent="-341426">
              <a:buFont typeface="Arial" panose="020B0604020202020204" pitchFamily="34" charset="0"/>
              <a:buChar char="•"/>
            </a:pPr>
            <a:endParaRPr lang="en-US" dirty="0"/>
          </a:p>
          <a:p>
            <a:pPr marL="341426" lvl="1" indent="-341426">
              <a:buFont typeface="Arial" panose="020B0604020202020204" pitchFamily="34" charset="0"/>
              <a:buChar char="•"/>
            </a:pPr>
            <a:endParaRPr lang="en-US" dirty="0"/>
          </a:p>
        </p:txBody>
      </p:sp>
      <p:pic>
        <p:nvPicPr>
          <p:cNvPr id="24" name="Audio 23">
            <a:hlinkClick r:id="" action="ppaction://media"/>
            <a:extLst>
              <a:ext uri="{FF2B5EF4-FFF2-40B4-BE49-F238E27FC236}">
                <a16:creationId xmlns:a16="http://schemas.microsoft.com/office/drawing/2014/main" id="{68BCD802-0EDC-B684-3858-890AF05494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7" name="TextBox 6">
            <a:extLst>
              <a:ext uri="{FF2B5EF4-FFF2-40B4-BE49-F238E27FC236}">
                <a16:creationId xmlns:a16="http://schemas.microsoft.com/office/drawing/2014/main" id="{7D3963D5-BE47-5972-4A07-68DDBC0D2689}"/>
              </a:ext>
            </a:extLst>
          </p:cNvPr>
          <p:cNvSpPr txBox="1"/>
          <p:nvPr/>
        </p:nvSpPr>
        <p:spPr>
          <a:xfrm>
            <a:off x="1155043" y="1865537"/>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214786792"/>
      </p:ext>
    </p:extLst>
  </p:cSld>
  <p:clrMapOvr>
    <a:masterClrMapping/>
  </p:clrMapOvr>
  <p:transition advTm="4782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88" dirty="0"/>
              <a:t>Passive Mapping Methods 8</a:t>
            </a:r>
            <a:br>
              <a:rPr lang="en-US" dirty="0"/>
            </a:br>
            <a:r>
              <a:rPr lang="en-US" dirty="0"/>
              <a:t>Private and open sources: Company websites and social media</a:t>
            </a:r>
          </a:p>
        </p:txBody>
      </p:sp>
      <p:sp>
        <p:nvSpPr>
          <p:cNvPr id="3" name="Content Placeholder 2"/>
          <p:cNvSpPr>
            <a:spLocks noGrp="1"/>
          </p:cNvSpPr>
          <p:nvPr>
            <p:ph sz="half" idx="1"/>
          </p:nvPr>
        </p:nvSpPr>
        <p:spPr>
          <a:xfrm>
            <a:off x="480000" y="1098734"/>
            <a:ext cx="6875513" cy="5238200"/>
          </a:xfrm>
        </p:spPr>
        <p:txBody>
          <a:bodyPr>
            <a:normAutofit fontScale="92500" lnSpcReduction="20000"/>
          </a:bodyPr>
          <a:lstStyle/>
          <a:p>
            <a:pPr marL="268715" lvl="1" indent="0">
              <a:buNone/>
            </a:pPr>
            <a:r>
              <a:rPr lang="en-US" dirty="0">
                <a:solidFill>
                  <a:srgbClr val="009EA0"/>
                </a:solidFill>
                <a:latin typeface="+mj-lt"/>
              </a:rPr>
              <a:t>Company websites</a:t>
            </a:r>
          </a:p>
          <a:p>
            <a:pPr lvl="1"/>
            <a:r>
              <a:rPr lang="en-US" sz="2191" dirty="0"/>
              <a:t>A source of salient information about a company </a:t>
            </a:r>
          </a:p>
          <a:p>
            <a:pPr lvl="1"/>
            <a:r>
              <a:rPr lang="en-US" sz="2191" dirty="0"/>
              <a:t>Both a primary source and an additional one for cross-checking</a:t>
            </a:r>
          </a:p>
          <a:p>
            <a:pPr lvl="1"/>
            <a:r>
              <a:rPr lang="en-US" sz="2191" dirty="0"/>
              <a:t>Links can be searched for directly or accessed through e.g. business directories</a:t>
            </a:r>
          </a:p>
          <a:p>
            <a:pPr lvl="1"/>
            <a:r>
              <a:rPr lang="en-US" sz="2191" dirty="0"/>
              <a:t>The ‘products’ and ‘contact’ sections of the website are particularly useful</a:t>
            </a:r>
            <a:br>
              <a:rPr lang="en-US" sz="2191" dirty="0"/>
            </a:br>
            <a:endParaRPr lang="en-US" sz="2191" dirty="0">
              <a:solidFill>
                <a:srgbClr val="009EA0"/>
              </a:solidFill>
              <a:latin typeface="+mj-lt"/>
            </a:endParaRPr>
          </a:p>
          <a:p>
            <a:pPr marL="268715" lvl="1" indent="0">
              <a:buNone/>
            </a:pPr>
            <a:r>
              <a:rPr lang="en-US" dirty="0">
                <a:solidFill>
                  <a:srgbClr val="009EA0"/>
                </a:solidFill>
                <a:latin typeface="+mj-lt"/>
              </a:rPr>
              <a:t>Social media</a:t>
            </a:r>
          </a:p>
          <a:p>
            <a:pPr lvl="1"/>
            <a:r>
              <a:rPr lang="en-US" sz="2191" dirty="0"/>
              <a:t>Used for advertising products and engaging with customers</a:t>
            </a:r>
          </a:p>
          <a:p>
            <a:pPr lvl="1"/>
            <a:r>
              <a:rPr lang="en-US" sz="2191" dirty="0"/>
              <a:t>Choice of social media platforms will depend on the national context</a:t>
            </a:r>
          </a:p>
          <a:p>
            <a:pPr lvl="1"/>
            <a:r>
              <a:rPr lang="en-US" sz="2191" dirty="0"/>
              <a:t>Professional social networking platforms such as LinkedIn are a useful start</a:t>
            </a:r>
          </a:p>
          <a:p>
            <a:pPr lvl="1"/>
            <a:r>
              <a:rPr lang="en-US" sz="2191" dirty="0"/>
              <a:t>Social media is best treated as a supplementary source</a:t>
            </a:r>
          </a:p>
        </p:txBody>
      </p:sp>
      <p:pic>
        <p:nvPicPr>
          <p:cNvPr id="4" name="Audio 3">
            <a:hlinkClick r:id="" action="ppaction://media"/>
            <a:extLst>
              <a:ext uri="{FF2B5EF4-FFF2-40B4-BE49-F238E27FC236}">
                <a16:creationId xmlns:a16="http://schemas.microsoft.com/office/drawing/2014/main" id="{75BC6364-7333-A4C8-B540-9B8AD56898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
        <p:nvSpPr>
          <p:cNvPr id="9" name="TextBox 8">
            <a:extLst>
              <a:ext uri="{FF2B5EF4-FFF2-40B4-BE49-F238E27FC236}">
                <a16:creationId xmlns:a16="http://schemas.microsoft.com/office/drawing/2014/main" id="{96BD9F0F-AEB2-48A2-AE43-BC8243E239B0}"/>
              </a:ext>
            </a:extLst>
          </p:cNvPr>
          <p:cNvSpPr txBox="1"/>
          <p:nvPr/>
        </p:nvSpPr>
        <p:spPr>
          <a:xfrm>
            <a:off x="8381033" y="1475245"/>
            <a:ext cx="2745987" cy="2308324"/>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Images removed for copyright reasons</a:t>
            </a:r>
          </a:p>
        </p:txBody>
      </p:sp>
    </p:spTree>
    <p:extLst>
      <p:ext uri="{BB962C8B-B14F-4D97-AF65-F5344CB8AC3E}">
        <p14:creationId xmlns:p14="http://schemas.microsoft.com/office/powerpoint/2010/main" val="1302432846"/>
      </p:ext>
    </p:extLst>
  </p:cSld>
  <p:clrMapOvr>
    <a:masterClrMapping/>
  </p:clrMapOvr>
  <p:transition advTm="6331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2914-C7A7-8784-7D01-012BA3D880A3}"/>
              </a:ext>
            </a:extLst>
          </p:cNvPr>
          <p:cNvSpPr>
            <a:spLocks noGrp="1"/>
          </p:cNvSpPr>
          <p:nvPr>
            <p:ph type="title"/>
          </p:nvPr>
        </p:nvSpPr>
        <p:spPr/>
        <p:txBody>
          <a:bodyPr/>
          <a:lstStyle/>
          <a:p>
            <a:r>
              <a:rPr lang="en-GB" dirty="0"/>
              <a:t>Active Mapping Methods 1 – Direct Engagement with Companies</a:t>
            </a:r>
          </a:p>
        </p:txBody>
      </p:sp>
      <p:sp>
        <p:nvSpPr>
          <p:cNvPr id="3" name="Content Placeholder 2">
            <a:extLst>
              <a:ext uri="{FF2B5EF4-FFF2-40B4-BE49-F238E27FC236}">
                <a16:creationId xmlns:a16="http://schemas.microsoft.com/office/drawing/2014/main" id="{93900731-E3BB-DC88-80E5-F92009BA1A2A}"/>
              </a:ext>
            </a:extLst>
          </p:cNvPr>
          <p:cNvSpPr>
            <a:spLocks noGrp="1"/>
          </p:cNvSpPr>
          <p:nvPr>
            <p:ph sz="half" idx="1"/>
          </p:nvPr>
        </p:nvSpPr>
        <p:spPr/>
        <p:txBody>
          <a:bodyPr/>
          <a:lstStyle/>
          <a:p>
            <a:r>
              <a:rPr lang="en-GB" dirty="0"/>
              <a:t>Approach in a positive, supportive manner</a:t>
            </a:r>
          </a:p>
          <a:p>
            <a:pPr lvl="1"/>
            <a:r>
              <a:rPr lang="en-GB" dirty="0"/>
              <a:t>Aim to create willing and proactive partners</a:t>
            </a:r>
          </a:p>
          <a:p>
            <a:endParaRPr lang="en-GB" dirty="0"/>
          </a:p>
          <a:p>
            <a:r>
              <a:rPr lang="en-GB" dirty="0"/>
              <a:t>Start with an email or phone call…</a:t>
            </a:r>
          </a:p>
          <a:p>
            <a:pPr lvl="1"/>
            <a:r>
              <a:rPr lang="en-GB" dirty="0"/>
              <a:t>Catch their interest, make them feel important</a:t>
            </a:r>
          </a:p>
          <a:p>
            <a:pPr lvl="1"/>
            <a:endParaRPr lang="en-GB" dirty="0"/>
          </a:p>
          <a:p>
            <a:r>
              <a:rPr lang="en-GB" dirty="0"/>
              <a:t>…leading to a site visit</a:t>
            </a:r>
          </a:p>
          <a:p>
            <a:pPr lvl="1"/>
            <a:r>
              <a:rPr lang="en-GB" dirty="0"/>
              <a:t>In-person meeting about risks and needs</a:t>
            </a:r>
          </a:p>
          <a:p>
            <a:pPr lvl="1"/>
            <a:endParaRPr lang="en-GB" dirty="0"/>
          </a:p>
          <a:p>
            <a:r>
              <a:rPr lang="en-GB" dirty="0"/>
              <a:t>Ask about their competitors</a:t>
            </a:r>
          </a:p>
          <a:p>
            <a:pPr lvl="1"/>
            <a:r>
              <a:rPr lang="en-GB" dirty="0"/>
              <a:t>Often very willing to share this information</a:t>
            </a:r>
          </a:p>
          <a:p>
            <a:pPr lvl="1"/>
            <a:r>
              <a:rPr lang="en-GB" dirty="0"/>
              <a:t>Asking about customers is more difficult</a:t>
            </a:r>
          </a:p>
          <a:p>
            <a:endParaRPr lang="en-GB" dirty="0"/>
          </a:p>
        </p:txBody>
      </p:sp>
      <p:pic>
        <p:nvPicPr>
          <p:cNvPr id="10" name="Audio 9">
            <a:hlinkClick r:id="" action="ppaction://media"/>
            <a:extLst>
              <a:ext uri="{FF2B5EF4-FFF2-40B4-BE49-F238E27FC236}">
                <a16:creationId xmlns:a16="http://schemas.microsoft.com/office/drawing/2014/main" id="{D3986B0B-EA9B-5AD6-1AA5-FEDFDC2683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7" name="Content Placeholder 6">
            <a:extLst>
              <a:ext uri="{FF2B5EF4-FFF2-40B4-BE49-F238E27FC236}">
                <a16:creationId xmlns:a16="http://schemas.microsoft.com/office/drawing/2014/main" id="{C30AF295-CBB8-C7B9-E298-1B34540E77F4}"/>
              </a:ext>
            </a:extLst>
          </p:cNvPr>
          <p:cNvSpPr txBox="1">
            <a:spLocks noGrp="1"/>
          </p:cNvSpPr>
          <p:nvPr>
            <p:ph sz="half" idx="2"/>
          </p:nvPr>
        </p:nvSpPr>
        <p:spPr>
          <a:xfrm>
            <a:off x="6335713" y="1089025"/>
            <a:ext cx="5376862" cy="4860925"/>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988341387"/>
      </p:ext>
    </p:extLst>
  </p:cSld>
  <p:clrMapOvr>
    <a:masterClrMapping/>
  </p:clrMapOvr>
  <p:transition advTm="8216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2914-C7A7-8784-7D01-012BA3D880A3}"/>
              </a:ext>
            </a:extLst>
          </p:cNvPr>
          <p:cNvSpPr>
            <a:spLocks noGrp="1"/>
          </p:cNvSpPr>
          <p:nvPr>
            <p:ph type="title"/>
          </p:nvPr>
        </p:nvSpPr>
        <p:spPr/>
        <p:txBody>
          <a:bodyPr/>
          <a:lstStyle/>
          <a:p>
            <a:r>
              <a:rPr lang="en-GB" dirty="0"/>
              <a:t>Active Mapping Methods 2 – Support to Manufacturers/Traders</a:t>
            </a:r>
          </a:p>
        </p:txBody>
      </p:sp>
      <p:sp>
        <p:nvSpPr>
          <p:cNvPr id="3" name="Content Placeholder 2">
            <a:extLst>
              <a:ext uri="{FF2B5EF4-FFF2-40B4-BE49-F238E27FC236}">
                <a16:creationId xmlns:a16="http://schemas.microsoft.com/office/drawing/2014/main" id="{93900731-E3BB-DC88-80E5-F92009BA1A2A}"/>
              </a:ext>
            </a:extLst>
          </p:cNvPr>
          <p:cNvSpPr>
            <a:spLocks noGrp="1"/>
          </p:cNvSpPr>
          <p:nvPr>
            <p:ph sz="half" idx="1"/>
          </p:nvPr>
        </p:nvSpPr>
        <p:spPr/>
        <p:txBody>
          <a:bodyPr/>
          <a:lstStyle/>
          <a:p>
            <a:r>
              <a:rPr lang="en-GB" dirty="0"/>
              <a:t>Support services</a:t>
            </a:r>
          </a:p>
          <a:p>
            <a:pPr lvl="1"/>
            <a:r>
              <a:rPr lang="en-GB" dirty="0"/>
              <a:t>Training courses for industry</a:t>
            </a:r>
          </a:p>
          <a:p>
            <a:pPr lvl="1"/>
            <a:r>
              <a:rPr lang="en-GB" dirty="0"/>
              <a:t>Advisory support services</a:t>
            </a:r>
          </a:p>
          <a:p>
            <a:pPr lvl="2"/>
            <a:r>
              <a:rPr lang="en-GB" dirty="0"/>
              <a:t>Including for domestic sales</a:t>
            </a:r>
          </a:p>
          <a:p>
            <a:pPr lvl="2"/>
            <a:endParaRPr lang="en-GB" dirty="0"/>
          </a:p>
          <a:p>
            <a:r>
              <a:rPr lang="en-GB" dirty="0"/>
              <a:t>Outreach at events</a:t>
            </a:r>
          </a:p>
          <a:p>
            <a:pPr lvl="1"/>
            <a:r>
              <a:rPr lang="en-GB" dirty="0"/>
              <a:t>Trade association meeting or industry fora</a:t>
            </a:r>
          </a:p>
          <a:p>
            <a:pPr lvl="2"/>
            <a:r>
              <a:rPr lang="en-GB" dirty="0"/>
              <a:t>Increase risk awareness</a:t>
            </a:r>
          </a:p>
          <a:p>
            <a:pPr lvl="2"/>
            <a:r>
              <a:rPr lang="en-GB" dirty="0"/>
              <a:t>Encourage self-identification</a:t>
            </a:r>
          </a:p>
          <a:p>
            <a:pPr marL="0" lvl="2" indent="0">
              <a:buNone/>
            </a:pPr>
            <a:endParaRPr lang="en-GB" dirty="0"/>
          </a:p>
          <a:p>
            <a:pPr marL="0" lvl="2" indent="0">
              <a:buNone/>
            </a:pPr>
            <a:r>
              <a:rPr lang="en-GB" dirty="0"/>
              <a:t>Exhibitions and trade shows</a:t>
            </a:r>
          </a:p>
          <a:p>
            <a:pPr lvl="2"/>
            <a:r>
              <a:rPr lang="en-GB" dirty="0"/>
              <a:t>Understand the market and engage</a:t>
            </a:r>
          </a:p>
        </p:txBody>
      </p:sp>
      <p:pic>
        <p:nvPicPr>
          <p:cNvPr id="8" name="Audio 7">
            <a:hlinkClick r:id="" action="ppaction://media"/>
            <a:extLst>
              <a:ext uri="{FF2B5EF4-FFF2-40B4-BE49-F238E27FC236}">
                <a16:creationId xmlns:a16="http://schemas.microsoft.com/office/drawing/2014/main" id="{FEC2355D-516A-BFA1-8784-C550F7515B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7" name="Content Placeholder 6">
            <a:extLst>
              <a:ext uri="{FF2B5EF4-FFF2-40B4-BE49-F238E27FC236}">
                <a16:creationId xmlns:a16="http://schemas.microsoft.com/office/drawing/2014/main" id="{15909071-A074-C400-B8B0-97AE0E8E5F05}"/>
              </a:ext>
            </a:extLst>
          </p:cNvPr>
          <p:cNvSpPr txBox="1">
            <a:spLocks noGrp="1"/>
          </p:cNvSpPr>
          <p:nvPr>
            <p:ph sz="half" idx="2"/>
          </p:nvPr>
        </p:nvSpPr>
        <p:spPr>
          <a:xfrm>
            <a:off x="6335713" y="1089025"/>
            <a:ext cx="5376862" cy="4860925"/>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3047790992"/>
      </p:ext>
    </p:extLst>
  </p:cSld>
  <p:clrMapOvr>
    <a:masterClrMapping/>
  </p:clrMapOvr>
  <p:transition advTm="464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2914-C7A7-8784-7D01-012BA3D880A3}"/>
              </a:ext>
            </a:extLst>
          </p:cNvPr>
          <p:cNvSpPr>
            <a:spLocks noGrp="1"/>
          </p:cNvSpPr>
          <p:nvPr>
            <p:ph type="title"/>
          </p:nvPr>
        </p:nvSpPr>
        <p:spPr/>
        <p:txBody>
          <a:bodyPr/>
          <a:lstStyle/>
          <a:p>
            <a:r>
              <a:rPr lang="en-GB" dirty="0"/>
              <a:t>Prioritisation of Engagement Activities</a:t>
            </a:r>
          </a:p>
        </p:txBody>
      </p:sp>
      <p:sp>
        <p:nvSpPr>
          <p:cNvPr id="3" name="Content Placeholder 2">
            <a:extLst>
              <a:ext uri="{FF2B5EF4-FFF2-40B4-BE49-F238E27FC236}">
                <a16:creationId xmlns:a16="http://schemas.microsoft.com/office/drawing/2014/main" id="{93900731-E3BB-DC88-80E5-F92009BA1A2A}"/>
              </a:ext>
            </a:extLst>
          </p:cNvPr>
          <p:cNvSpPr>
            <a:spLocks noGrp="1"/>
          </p:cNvSpPr>
          <p:nvPr>
            <p:ph sz="half" idx="1"/>
          </p:nvPr>
        </p:nvSpPr>
        <p:spPr/>
        <p:txBody>
          <a:bodyPr/>
          <a:lstStyle/>
          <a:p>
            <a:r>
              <a:rPr lang="en-GB" dirty="0"/>
              <a:t>Prioritise based on, e.g.,</a:t>
            </a:r>
          </a:p>
          <a:p>
            <a:pPr lvl="2"/>
            <a:r>
              <a:rPr lang="en-GB" dirty="0"/>
              <a:t>Selling now, or maybe in future</a:t>
            </a:r>
          </a:p>
          <a:p>
            <a:pPr lvl="2"/>
            <a:r>
              <a:rPr lang="en-GB" dirty="0"/>
              <a:t>Capacity to produce or trade</a:t>
            </a:r>
          </a:p>
          <a:p>
            <a:pPr lvl="2"/>
            <a:r>
              <a:rPr lang="en-GB" dirty="0"/>
              <a:t>International trade</a:t>
            </a:r>
          </a:p>
          <a:p>
            <a:pPr lvl="2"/>
            <a:r>
              <a:rPr lang="en-GB" dirty="0"/>
              <a:t>Intelligence leads of illicit procurement*</a:t>
            </a:r>
          </a:p>
          <a:p>
            <a:pPr lvl="2"/>
            <a:endParaRPr lang="en-GB" dirty="0"/>
          </a:p>
          <a:p>
            <a:pPr marL="0" lvl="2" indent="0">
              <a:buNone/>
            </a:pPr>
            <a:r>
              <a:rPr lang="en-GB" dirty="0"/>
              <a:t>* Rushing in with law enforcement is not always the best approach. Can be counter-productive</a:t>
            </a:r>
          </a:p>
          <a:p>
            <a:pPr lvl="2"/>
            <a:endParaRPr lang="en-GB" dirty="0"/>
          </a:p>
          <a:p>
            <a:r>
              <a:rPr lang="en-GB" dirty="0"/>
              <a:t>Do not neglect active methods</a:t>
            </a:r>
          </a:p>
          <a:p>
            <a:pPr lvl="1"/>
            <a:r>
              <a:rPr lang="en-GB" dirty="0"/>
              <a:t>More costly, but can give the best leads</a:t>
            </a:r>
          </a:p>
          <a:p>
            <a:pPr lvl="1"/>
            <a:r>
              <a:rPr lang="en-GB" dirty="0"/>
              <a:t>Allows you to improve awareness</a:t>
            </a:r>
          </a:p>
        </p:txBody>
      </p:sp>
      <p:pic>
        <p:nvPicPr>
          <p:cNvPr id="20" name="Audio 19">
            <a:hlinkClick r:id="" action="ppaction://media"/>
            <a:extLst>
              <a:ext uri="{FF2B5EF4-FFF2-40B4-BE49-F238E27FC236}">
                <a16:creationId xmlns:a16="http://schemas.microsoft.com/office/drawing/2014/main" id="{2E2C7F19-9825-36A3-555D-79F1096E6B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6" name="Content Placeholder 5">
            <a:extLst>
              <a:ext uri="{FF2B5EF4-FFF2-40B4-BE49-F238E27FC236}">
                <a16:creationId xmlns:a16="http://schemas.microsoft.com/office/drawing/2014/main" id="{8FF585CC-9592-5D72-7196-B3064589B8FC}"/>
              </a:ext>
            </a:extLst>
          </p:cNvPr>
          <p:cNvSpPr txBox="1">
            <a:spLocks noGrp="1"/>
          </p:cNvSpPr>
          <p:nvPr>
            <p:ph sz="half" idx="2"/>
          </p:nvPr>
        </p:nvSpPr>
        <p:spPr>
          <a:xfrm>
            <a:off x="6335713" y="1089025"/>
            <a:ext cx="5376862" cy="4860925"/>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2581418510"/>
      </p:ext>
    </p:extLst>
  </p:cSld>
  <p:clrMapOvr>
    <a:masterClrMapping/>
  </p:clrMapOvr>
  <p:transition advTm="5487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2121-8869-4F90-83A6-31A37D788222}"/>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AE5688A9-AF34-E62D-9F81-49CF5DCEA899}"/>
              </a:ext>
            </a:extLst>
          </p:cNvPr>
          <p:cNvSpPr>
            <a:spLocks noGrp="1"/>
          </p:cNvSpPr>
          <p:nvPr>
            <p:ph sz="half" idx="1"/>
          </p:nvPr>
        </p:nvSpPr>
        <p:spPr>
          <a:xfrm>
            <a:off x="480000" y="1088721"/>
            <a:ext cx="5376000" cy="5184488"/>
          </a:xfrm>
        </p:spPr>
        <p:txBody>
          <a:bodyPr>
            <a:normAutofit/>
          </a:bodyPr>
          <a:lstStyle/>
          <a:p>
            <a:r>
              <a:rPr lang="en-GB" dirty="0"/>
              <a:t>May have some data already, but incomplete</a:t>
            </a:r>
          </a:p>
          <a:p>
            <a:pPr lvl="1"/>
            <a:r>
              <a:rPr lang="en-GB" dirty="0"/>
              <a:t>Industry mapping expands the picture</a:t>
            </a:r>
          </a:p>
          <a:p>
            <a:pPr lvl="1"/>
            <a:r>
              <a:rPr lang="en-GB" dirty="0"/>
              <a:t>Makes data useful for reporting</a:t>
            </a:r>
          </a:p>
          <a:p>
            <a:pPr lvl="1"/>
            <a:endParaRPr lang="en-GB" dirty="0"/>
          </a:p>
          <a:p>
            <a:r>
              <a:rPr lang="en-GB" dirty="0"/>
              <a:t>Passive methods</a:t>
            </a:r>
          </a:p>
          <a:p>
            <a:pPr lvl="1"/>
            <a:r>
              <a:rPr lang="en-GB" dirty="0"/>
              <a:t>Cheaper, less information on more entities</a:t>
            </a:r>
          </a:p>
          <a:p>
            <a:pPr lvl="2"/>
            <a:r>
              <a:rPr lang="en-GB" dirty="0"/>
              <a:t>Always try to cross check several sources</a:t>
            </a:r>
          </a:p>
          <a:p>
            <a:r>
              <a:rPr lang="en-GB" dirty="0"/>
              <a:t>Active methods</a:t>
            </a:r>
          </a:p>
          <a:p>
            <a:pPr lvl="1"/>
            <a:r>
              <a:rPr lang="en-GB" dirty="0"/>
              <a:t>Expensive, more information on fewer entities</a:t>
            </a:r>
          </a:p>
          <a:p>
            <a:pPr lvl="2"/>
            <a:r>
              <a:rPr lang="en-GB" dirty="0"/>
              <a:t>Support. Do not threaten</a:t>
            </a:r>
          </a:p>
          <a:p>
            <a:pPr lvl="2"/>
            <a:endParaRPr lang="en-GB" dirty="0"/>
          </a:p>
          <a:p>
            <a:r>
              <a:rPr lang="en-GB" dirty="0"/>
              <a:t>Best approaches will use both</a:t>
            </a:r>
          </a:p>
          <a:p>
            <a:pPr lvl="1"/>
            <a:r>
              <a:rPr lang="en-GB" dirty="0"/>
              <a:t>Adapted for national context, culture, etc.</a:t>
            </a:r>
          </a:p>
        </p:txBody>
      </p:sp>
      <p:pic>
        <p:nvPicPr>
          <p:cNvPr id="11" name="Audio 10">
            <a:hlinkClick r:id="" action="ppaction://media"/>
            <a:extLst>
              <a:ext uri="{FF2B5EF4-FFF2-40B4-BE49-F238E27FC236}">
                <a16:creationId xmlns:a16="http://schemas.microsoft.com/office/drawing/2014/main" id="{82BC7D94-75D1-0844-134E-233890C87D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6" name="Content Placeholder 5">
            <a:extLst>
              <a:ext uri="{FF2B5EF4-FFF2-40B4-BE49-F238E27FC236}">
                <a16:creationId xmlns:a16="http://schemas.microsoft.com/office/drawing/2014/main" id="{B757ABAB-8A08-E7BF-A1A2-F9F05831F8C6}"/>
              </a:ext>
            </a:extLst>
          </p:cNvPr>
          <p:cNvSpPr txBox="1">
            <a:spLocks noGrp="1"/>
          </p:cNvSpPr>
          <p:nvPr>
            <p:ph sz="half" idx="2"/>
          </p:nvPr>
        </p:nvSpPr>
        <p:spPr>
          <a:xfrm>
            <a:off x="6335713" y="1089025"/>
            <a:ext cx="5376862" cy="4860925"/>
          </a:xfrm>
          <a:prstGeom prst="rect">
            <a:avLst/>
          </a:prstGeom>
          <a:noFill/>
        </p:spPr>
        <p:txBody>
          <a:bodyPr wrap="square">
            <a:spAutoFit/>
          </a:bodyPr>
          <a:lstStyle/>
          <a:p>
            <a:pPr lvl="1"/>
            <a:endParaRPr lang="en-GB" dirty="0"/>
          </a:p>
          <a:p>
            <a:pPr lvl="1"/>
            <a:endParaRPr lang="en-GB" dirty="0"/>
          </a:p>
          <a:p>
            <a:pPr lvl="1" algn="ctr"/>
            <a:endParaRPr lang="en-GB" dirty="0"/>
          </a:p>
          <a:p>
            <a:pPr lvl="1" algn="ctr"/>
            <a:endParaRPr lang="en-GB" dirty="0"/>
          </a:p>
          <a:p>
            <a:pPr lvl="1" algn="ctr"/>
            <a:endParaRPr lang="en-GB" dirty="0"/>
          </a:p>
          <a:p>
            <a:pPr lvl="1" algn="ctr"/>
            <a:endParaRPr lang="en-GB" dirty="0"/>
          </a:p>
          <a:p>
            <a:pPr lvl="1" algn="ctr"/>
            <a:r>
              <a:rPr lang="en-GB" dirty="0"/>
              <a:t>Image removed for copyright reasons</a:t>
            </a:r>
          </a:p>
        </p:txBody>
      </p:sp>
    </p:spTree>
    <p:extLst>
      <p:ext uri="{BB962C8B-B14F-4D97-AF65-F5344CB8AC3E}">
        <p14:creationId xmlns:p14="http://schemas.microsoft.com/office/powerpoint/2010/main" val="3286756614"/>
      </p:ext>
    </p:extLst>
  </p:cSld>
  <p:clrMapOvr>
    <a:masterClrMapping/>
  </p:clrMapOvr>
  <p:transition advTm="6549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00" y="3546924"/>
            <a:ext cx="20551200" cy="2382332"/>
          </a:xfrm>
        </p:spPr>
        <p:txBody>
          <a:bodyPr numCol="2" anchor="t" anchorCtr="0"/>
          <a:lstStyle/>
          <a:p>
            <a:pPr>
              <a:tabLst>
                <a:tab pos="5019675" algn="l"/>
              </a:tabLst>
            </a:pPr>
            <a:r>
              <a:rPr lang="en-GB" b="1" dirty="0">
                <a:solidFill>
                  <a:schemeClr val="bg1"/>
                </a:solidFill>
              </a:rPr>
              <a:t>Contact details/for more information</a:t>
            </a:r>
            <a:br>
              <a:rPr lang="en-GB" dirty="0">
                <a:solidFill>
                  <a:schemeClr val="bg1"/>
                </a:solidFill>
              </a:rPr>
            </a:br>
            <a:br>
              <a:rPr lang="en-GB" dirty="0">
                <a:solidFill>
                  <a:schemeClr val="bg1"/>
                </a:solidFill>
              </a:rPr>
            </a:br>
            <a:r>
              <a:rPr lang="en-GB" dirty="0">
                <a:solidFill>
                  <a:schemeClr val="bg1"/>
                </a:solidFill>
              </a:rPr>
              <a:t>Dr Ross PEEL	Zuzanna GWADERA</a:t>
            </a:r>
            <a:br>
              <a:rPr lang="en-GB" dirty="0">
                <a:solidFill>
                  <a:schemeClr val="bg1"/>
                </a:solidFill>
              </a:rPr>
            </a:br>
            <a:r>
              <a:rPr lang="en-GB" dirty="0">
                <a:solidFill>
                  <a:schemeClr val="bg1"/>
                </a:solidFill>
              </a:rPr>
              <a:t>+44 (0)20 784 89708	</a:t>
            </a:r>
            <a:br>
              <a:rPr lang="en-GB" dirty="0">
                <a:solidFill>
                  <a:schemeClr val="bg1"/>
                </a:solidFill>
              </a:rPr>
            </a:br>
            <a:r>
              <a:rPr lang="en-GB" dirty="0">
                <a:solidFill>
                  <a:schemeClr val="bg1"/>
                </a:solidFill>
              </a:rPr>
              <a:t>ross.peel@kcl.ac.uk	zuzanna.1.gwadera@kcl.ac.uk</a:t>
            </a:r>
            <a:br>
              <a:rPr lang="en-GB" dirty="0">
                <a:solidFill>
                  <a:schemeClr val="bg1"/>
                </a:solidFill>
              </a:rPr>
            </a:br>
            <a:r>
              <a:rPr lang="en-GB" dirty="0">
                <a:solidFill>
                  <a:schemeClr val="bg1"/>
                </a:solidFill>
                <a:hlinkClick r:id="rId4">
                  <a:extLst>
                    <a:ext uri="{A12FA001-AC4F-418D-AE19-62706E023703}">
                      <ahyp:hlinkClr xmlns:ahyp="http://schemas.microsoft.com/office/drawing/2018/hyperlinkcolor" val="tx"/>
                    </a:ext>
                  </a:extLst>
                </a:hlinkClick>
              </a:rPr>
              <a:t>https://www.kcl.ac.uk/people/dr-ross-peel</a:t>
            </a:r>
            <a:r>
              <a:rPr lang="en-GB" dirty="0">
                <a:solidFill>
                  <a:schemeClr val="bg1"/>
                </a:solidFill>
              </a:rPr>
              <a:t>	</a:t>
            </a:r>
            <a:r>
              <a:rPr lang="en-GB" dirty="0">
                <a:solidFill>
                  <a:schemeClr val="bg1"/>
                </a:solidFill>
                <a:hlinkClick r:id="rId5">
                  <a:extLst>
                    <a:ext uri="{A12FA001-AC4F-418D-AE19-62706E023703}">
                      <ahyp:hlinkClr xmlns:ahyp="http://schemas.microsoft.com/office/drawing/2018/hyperlinkcolor" val="tx"/>
                    </a:ext>
                  </a:extLst>
                </a:hlinkClick>
              </a:rPr>
              <a:t>https://www.kcl.ac.uk/people/zuzanna-gwadera</a:t>
            </a:r>
            <a:r>
              <a:rPr lang="en-GB" dirty="0">
                <a:solidFill>
                  <a:schemeClr val="bg1"/>
                </a:solidFill>
              </a:rPr>
              <a:t> </a:t>
            </a:r>
            <a:endParaRPr lang="en-US" dirty="0">
              <a:solidFill>
                <a:schemeClr val="bg1"/>
              </a:solidFill>
            </a:endParaRPr>
          </a:p>
        </p:txBody>
      </p:sp>
      <p:sp>
        <p:nvSpPr>
          <p:cNvPr id="3" name="Subtitle 2"/>
          <p:cNvSpPr>
            <a:spLocks noGrp="1"/>
          </p:cNvSpPr>
          <p:nvPr>
            <p:ph type="subTitle" idx="1"/>
          </p:nvPr>
        </p:nvSpPr>
        <p:spPr>
          <a:xfrm>
            <a:off x="480001" y="6109880"/>
            <a:ext cx="11232000" cy="358460"/>
          </a:xfrm>
        </p:spPr>
        <p:txBody>
          <a:bodyPr/>
          <a:lstStyle/>
          <a:p>
            <a:r>
              <a:rPr lang="en-GB" dirty="0"/>
              <a:t>© 2022 King’s College London. All rights reserved</a:t>
            </a:r>
            <a:endParaRPr lang="en-US" dirty="0"/>
          </a:p>
        </p:txBody>
      </p:sp>
      <p:sp>
        <p:nvSpPr>
          <p:cNvPr id="4" name="Title 1">
            <a:extLst>
              <a:ext uri="{FF2B5EF4-FFF2-40B4-BE49-F238E27FC236}">
                <a16:creationId xmlns:a16="http://schemas.microsoft.com/office/drawing/2014/main" id="{5946122E-D61B-0745-9CAF-43668E2B0CE6}"/>
              </a:ext>
            </a:extLst>
          </p:cNvPr>
          <p:cNvSpPr txBox="1">
            <a:spLocks/>
          </p:cNvSpPr>
          <p:nvPr/>
        </p:nvSpPr>
        <p:spPr>
          <a:xfrm>
            <a:off x="480001" y="2318112"/>
            <a:ext cx="11232000" cy="725603"/>
          </a:xfrm>
          <a:prstGeom prst="rect">
            <a:avLst/>
          </a:prstGeom>
        </p:spPr>
        <p:txBody>
          <a:bodyPr vert="horz" lIns="0" tIns="0" rIns="0" bIns="0" rtlCol="0" anchor="t" anchorCtr="0">
            <a:noAutofit/>
          </a:bodyPr>
          <a:lstStyle>
            <a:lvl1pPr algn="l" defTabSz="457200" rtl="0" eaLnBrk="1" latinLnBrk="0" hangingPunct="1">
              <a:spcBef>
                <a:spcPct val="0"/>
              </a:spcBef>
              <a:buNone/>
              <a:defRPr sz="1600" kern="1200">
                <a:solidFill>
                  <a:srgbClr val="FFFFFF"/>
                </a:solidFill>
                <a:latin typeface="+mn-lt"/>
                <a:ea typeface="+mj-ea"/>
                <a:cs typeface="Impact"/>
              </a:defRPr>
            </a:lvl1pPr>
          </a:lstStyle>
          <a:p>
            <a:r>
              <a:rPr lang="en-US" sz="4481">
                <a:latin typeface="+mj-lt"/>
              </a:rPr>
              <a:t>Thank you</a:t>
            </a:r>
          </a:p>
        </p:txBody>
      </p:sp>
      <p:pic>
        <p:nvPicPr>
          <p:cNvPr id="5" name="Audio 4">
            <a:hlinkClick r:id="" action="ppaction://media"/>
            <a:extLst>
              <a:ext uri="{FF2B5EF4-FFF2-40B4-BE49-F238E27FC236}">
                <a16:creationId xmlns:a16="http://schemas.microsoft.com/office/drawing/2014/main" id="{B5C7D9E4-7416-1C67-CA46-317C38D698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88340086"/>
      </p:ext>
    </p:extLst>
  </p:cSld>
  <p:clrMapOvr>
    <a:masterClrMapping/>
  </p:clrMapOvr>
  <p:transition advTm="795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KCL UPDATE v4 16x9">
  <a:themeElements>
    <a:clrScheme name="CSSS palette 4">
      <a:dk1>
        <a:srgbClr val="000000"/>
      </a:dk1>
      <a:lt1>
        <a:srgbClr val="FFFFFF"/>
      </a:lt1>
      <a:dk2>
        <a:srgbClr val="0A2D50"/>
      </a:dk2>
      <a:lt2>
        <a:srgbClr val="CDD7DC"/>
      </a:lt2>
      <a:accent1>
        <a:srgbClr val="C8E128"/>
      </a:accent1>
      <a:accent2>
        <a:srgbClr val="009EA0"/>
      </a:accent2>
      <a:accent3>
        <a:srgbClr val="596469"/>
      </a:accent3>
      <a:accent4>
        <a:srgbClr val="8D9EBC"/>
      </a:accent4>
      <a:accent5>
        <a:srgbClr val="0059D2"/>
      </a:accent5>
      <a:accent6>
        <a:srgbClr val="F5B90F"/>
      </a:accent6>
      <a:hlink>
        <a:srgbClr val="009EA0"/>
      </a:hlink>
      <a:folHlink>
        <a:srgbClr val="0A2C50"/>
      </a:folHlink>
    </a:clrScheme>
    <a:fontScheme name="KCL-fonts">
      <a:majorFont>
        <a:latin typeface="Impact"/>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8081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543-CSSS-Powerpoint-16x9_WEB.potx  -  Read-Only" id="{981EE979-47AD-4C4A-8F94-5EF7C3A9B382}" vid="{7E058A07-9509-47DD-8ABB-60705AE8A1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 xmlns="19658809-c84e-4d9e-8fbb-ae86b8e2689f">false</no>
    <lcf76f155ced4ddcb4097134ff3c332f xmlns="19658809-c84e-4d9e-8fbb-ae86b8e2689f">
      <Terms xmlns="http://schemas.microsoft.com/office/infopath/2007/PartnerControls"/>
    </lcf76f155ced4ddcb4097134ff3c332f>
    <TaxCatchAll xmlns="4aaf35b1-80a8-48e7-9d03-c612add1997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018C3718139E469833BC778CACD51B" ma:contentTypeVersion="17" ma:contentTypeDescription="Create a new document." ma:contentTypeScope="" ma:versionID="85d9e72e9b59913e63789645f95132df">
  <xsd:schema xmlns:xsd="http://www.w3.org/2001/XMLSchema" xmlns:xs="http://www.w3.org/2001/XMLSchema" xmlns:p="http://schemas.microsoft.com/office/2006/metadata/properties" xmlns:ns2="0b856c7e-c858-4d2a-9dbb-9f478d9a11cd" xmlns:ns3="19658809-c84e-4d9e-8fbb-ae86b8e2689f" xmlns:ns4="4aaf35b1-80a8-48e7-9d03-c612add1997b" targetNamespace="http://schemas.microsoft.com/office/2006/metadata/properties" ma:root="true" ma:fieldsID="c0bb7fb93da961df20c42db31ece50d9" ns2:_="" ns3:_="" ns4:_="">
    <xsd:import namespace="0b856c7e-c858-4d2a-9dbb-9f478d9a11cd"/>
    <xsd:import namespace="19658809-c84e-4d9e-8fbb-ae86b8e2689f"/>
    <xsd:import namespace="4aaf35b1-80a8-48e7-9d03-c612add1997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Location" minOccurs="0"/>
                <xsd:element ref="ns3:no" minOccurs="0"/>
                <xsd:element ref="ns3:MediaServiceAutoKeyPoints" minOccurs="0"/>
                <xsd:element ref="ns3:MediaServiceKeyPoints" minOccurs="0"/>
                <xsd:element ref="ns3: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856c7e-c858-4d2a-9dbb-9f478d9a11c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658809-c84e-4d9e-8fbb-ae86b8e2689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 ma:index="18" nillable="true" ma:displayName="no" ma:default="0" ma:description="Articles which are less relevant" ma:format="Dropdown" ma:internalName="no">
      <xsd:simpleType>
        <xsd:restriction base="dms:Boolea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31d7151-b795-48f9-9207-6285658e27a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aaf35b1-80a8-48e7-9d03-c612add1997b"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28e0d2f7-0608-4c1e-a330-79e200637581}" ma:internalName="TaxCatchAll" ma:showField="CatchAllData" ma:web="0b856c7e-c858-4d2a-9dbb-9f478d9a11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3F7897-2EC8-47D0-B513-385B3A2F0EB1}">
  <ds:schemaRefs>
    <ds:schemaRef ds:uri="http://schemas.microsoft.com/office/2006/metadata/properties"/>
    <ds:schemaRef ds:uri="http://www.w3.org/XML/1998/namespace"/>
    <ds:schemaRef ds:uri="http://schemas.microsoft.com/office/infopath/2007/PartnerControls"/>
    <ds:schemaRef ds:uri="http://purl.org/dc/elements/1.1/"/>
    <ds:schemaRef ds:uri="4aaf35b1-80a8-48e7-9d03-c612add1997b"/>
    <ds:schemaRef ds:uri="19658809-c84e-4d9e-8fbb-ae86b8e2689f"/>
    <ds:schemaRef ds:uri="http://schemas.microsoft.com/office/2006/documentManagement/types"/>
    <ds:schemaRef ds:uri="http://schemas.openxmlformats.org/package/2006/metadata/core-properties"/>
    <ds:schemaRef ds:uri="0b856c7e-c858-4d2a-9dbb-9f478d9a11cd"/>
    <ds:schemaRef ds:uri="http://purl.org/dc/dcmitype/"/>
    <ds:schemaRef ds:uri="http://purl.org/dc/terms/"/>
  </ds:schemaRefs>
</ds:datastoreItem>
</file>

<file path=customXml/itemProps2.xml><?xml version="1.0" encoding="utf-8"?>
<ds:datastoreItem xmlns:ds="http://schemas.openxmlformats.org/officeDocument/2006/customXml" ds:itemID="{4A0190E7-5AC9-4336-8CBB-7BE1F011F4A6}">
  <ds:schemaRefs>
    <ds:schemaRef ds:uri="0b856c7e-c858-4d2a-9dbb-9f478d9a11cd"/>
    <ds:schemaRef ds:uri="19658809-c84e-4d9e-8fbb-ae86b8e2689f"/>
    <ds:schemaRef ds:uri="4aaf35b1-80a8-48e7-9d03-c612add199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CBA68EC-C41A-428F-988B-A01C18EF81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598</TotalTime>
  <Words>4251</Words>
  <Application>Microsoft Office PowerPoint</Application>
  <PresentationFormat>Widescreen</PresentationFormat>
  <Paragraphs>352</Paragraphs>
  <Slides>17</Slides>
  <Notes>15</Notes>
  <HiddenSlides>0</HiddenSlides>
  <MMClips>17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Georgia</vt:lpstr>
      <vt:lpstr>Impact</vt:lpstr>
      <vt:lpstr>Segoe UI</vt:lpstr>
      <vt:lpstr>KCL UPDATE v4 16x9</vt:lpstr>
      <vt:lpstr>PowerPoint Presentation</vt:lpstr>
      <vt:lpstr>Introduction</vt:lpstr>
      <vt:lpstr>Caveat</vt:lpstr>
      <vt:lpstr>Passive and Active Methods Introduction</vt:lpstr>
      <vt:lpstr>Passive Mapping Methods 1 Government-derived sources: Business registries</vt:lpstr>
      <vt:lpstr>Passive Mapping Methods 2 Government-derived sources: Export licensing data and intelligence-derived information</vt:lpstr>
      <vt:lpstr>Passive Mapping Methods 3 Private and open sources: Transactional trade data</vt:lpstr>
      <vt:lpstr>Passive Mapping Methods 4 Private and open sources: E-commerce</vt:lpstr>
      <vt:lpstr>Passive Mapping Methods 5 Private and open sources: Business directories</vt:lpstr>
      <vt:lpstr>Passive Mapping Methods 6 Private and open sources: Tendering websites</vt:lpstr>
      <vt:lpstr>Passive Mapping Methods 7 Private and open sources: Patent databases</vt:lpstr>
      <vt:lpstr>Passive Mapping Methods 8 Private and open sources: Company websites and social media</vt:lpstr>
      <vt:lpstr>Active Mapping Methods 1 – Direct Engagement with Companies</vt:lpstr>
      <vt:lpstr>Active Mapping Methods 2 – Support to Manufacturers/Traders</vt:lpstr>
      <vt:lpstr>Prioritisation of Engagement Activities</vt:lpstr>
      <vt:lpstr>Conclusions</vt:lpstr>
      <vt:lpstr>Contact details/for more information  Dr Ross PEEL Zuzanna GWADERA +44 (0)20 784 89708  ross.peel@kcl.ac.uk zuzanna.1.gwadera@kcl.ac.uk https://www.kcl.ac.uk/people/dr-ross-peel https://www.kcl.ac.uk/people/zuzanna-gwadera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Peel, Ross</dc:creator>
  <cp:lastModifiedBy>Ross Peel</cp:lastModifiedBy>
  <cp:revision>6</cp:revision>
  <dcterms:created xsi:type="dcterms:W3CDTF">2021-10-18T20:05:33Z</dcterms:created>
  <dcterms:modified xsi:type="dcterms:W3CDTF">2022-11-01T15:58:55Z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0x010100E9018C3718139E469833BC778CACD51B</vt:lpwstr>
  </property>
  <property fmtid="{D5CDD505-2E9C-101B-9397-08002B2CF9AE}" pid="3" name="MediaServiceImageTags">
    <vt:lpwstr/>
  </property>
</Properties>
</file>